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6.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6" r:id="rId8"/>
    <p:sldMasterId id="2147483783" r:id="rId9"/>
  </p:sldMasterIdLst>
  <p:notesMasterIdLst>
    <p:notesMasterId r:id="rId21"/>
  </p:notesMasterIdLst>
  <p:handoutMasterIdLst>
    <p:handoutMasterId r:id="rId22"/>
  </p:handoutMasterIdLst>
  <p:sldIdLst>
    <p:sldId id="5829" r:id="rId10"/>
    <p:sldId id="5971" r:id="rId11"/>
    <p:sldId id="5806" r:id="rId12"/>
    <p:sldId id="5775" r:id="rId13"/>
    <p:sldId id="5972" r:id="rId14"/>
    <p:sldId id="5973" r:id="rId15"/>
    <p:sldId id="5975" r:id="rId16"/>
    <p:sldId id="5976" r:id="rId17"/>
    <p:sldId id="5977" r:id="rId18"/>
    <p:sldId id="5978" r:id="rId19"/>
    <p:sldId id="5952" r:id="rId20"/>
  </p:sldIdLst>
  <p:sldSz cx="24577675" cy="13823950"/>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37" userDrawn="1">
          <p15:clr>
            <a:srgbClr val="A4A3A4"/>
          </p15:clr>
        </p15:guide>
        <p15:guide id="2" pos="370" userDrawn="1">
          <p15:clr>
            <a:srgbClr val="A4A3A4"/>
          </p15:clr>
        </p15:guide>
        <p15:guide id="4" orient="horz" pos="5624" userDrawn="1">
          <p15:clr>
            <a:srgbClr val="A4A3A4"/>
          </p15:clr>
        </p15:guide>
        <p15:guide id="5" orient="horz" pos="5851" userDrawn="1">
          <p15:clr>
            <a:srgbClr val="A4A3A4"/>
          </p15:clr>
        </p15:guide>
        <p15:guide id="6" pos="15176" userDrawn="1">
          <p15:clr>
            <a:srgbClr val="A4A3A4"/>
          </p15:clr>
        </p15:guide>
        <p15:guide id="7" pos="1527" userDrawn="1">
          <p15:clr>
            <a:srgbClr val="A4A3A4"/>
          </p15:clr>
        </p15:guide>
        <p15:guide id="8" pos="13999" userDrawn="1">
          <p15:clr>
            <a:srgbClr val="A4A3A4"/>
          </p15:clr>
        </p15:guide>
        <p15:guide id="9" orient="horz" pos="4921" userDrawn="1">
          <p15:clr>
            <a:srgbClr val="A4A3A4"/>
          </p15:clr>
        </p15:guide>
        <p15:guide id="10" orient="horz" pos="496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siela, Maria (London)" initials="MM(" lastIdx="2" clrIdx="0">
    <p:extLst>
      <p:ext uri="{19B8F6BF-5375-455C-9EA6-DF929625EA0E}">
        <p15:presenceInfo xmlns:p15="http://schemas.microsoft.com/office/powerpoint/2012/main" userId="S::maria.musiela@towerswatson.com::ba6334a5-6cd1-42e6-9d01-76fd08985c4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7998"/>
    <a:srgbClr val="489A97"/>
    <a:srgbClr val="AE3955"/>
    <a:srgbClr val="642667"/>
    <a:srgbClr val="375B72"/>
    <a:srgbClr val="3D5160"/>
    <a:srgbClr val="253C4C"/>
    <a:srgbClr val="367471"/>
    <a:srgbClr val="244D4B"/>
    <a:srgbClr val="571D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FCB160-7CD6-46F1-8C8E-2ACE7C4077C7}" v="214" dt="2022-05-25T08:51:36.624"/>
    <p1510:client id="{7EB5D5C9-5737-9989-E2E9-F33D7AC96635}" v="1" dt="2022-05-24T15:02:05.4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9" d="100"/>
          <a:sy n="39" d="100"/>
        </p:scale>
        <p:origin x="859" y="53"/>
      </p:cViewPr>
      <p:guideLst>
        <p:guide orient="horz" pos="1837"/>
        <p:guide pos="370"/>
        <p:guide orient="horz" pos="5624"/>
        <p:guide orient="horz" pos="5851"/>
        <p:guide pos="15176"/>
        <p:guide pos="1527"/>
        <p:guide pos="13999"/>
        <p:guide orient="horz" pos="4921"/>
        <p:guide orient="horz" pos="496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customXml" Target="../customXml/item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2.xml"/><Relationship Id="rId24"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6.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customXml" Target="../customXml/item4.xml"/><Relationship Id="rId9" Type="http://schemas.openxmlformats.org/officeDocument/2006/relationships/slideMaster" Target="slideMasters/slideMaster2.xml"/><Relationship Id="rId14" Type="http://schemas.openxmlformats.org/officeDocument/2006/relationships/slide" Target="slides/slide5.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https://wtwonlineuk.sharepoint.com/sites/tctclient_616731_AlliaTru22/Documents/2%20Client%20Team/5_Proxy%20Voting/AT%20RI%20Reporting/Q1/AT%20Voting%20Information%20Q1%20202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wtwonlineuk.sharepoint.com/sites/tctclient_616731_AlliaTru22/Documents/2%20Client%20Team/5_Proxy%20Voting/AT%20RI%20Reporting/Q1/AT%20Voting%20Information%20Q1%20202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wtwonlineuk.sharepoint.com/sites/tctclient_616731_AlliaTru22/Documents/2%20Client%20Team/5_Proxy%20Voting/AT%20RI%20Reporting/Q1/AT%20Voting%20Information%20Q1%20202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wtwonlineuk.sharepoint.com/sites/tctclient_616731_AlliaTru22/Documents/2%20Client%20Team/5_Proxy%20Voting/AT%20RI%20Reporting/Q1/AT%20Voting%20Information%20Q1%20202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wtwonlineuk.sharepoint.com/sites/tctclient_616731_AlliaTru22/Documents/2%20Client%20Team/5_Proxy%20Voting/AT%20RI%20Reporting/Q1/AT%20Voting%20Information%20Q1%202022.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wtwonlineuk.sharepoint.com/sites/tctclient_616731_AlliaTru22/Documents/2%20Client%20Team/5_Proxy%20Voting/AT%20RI%20Reporting/Q1/AT%20Voting%20Information%20Q1%202022.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wtwonlineuk.sharepoint.com/sites/tctclient_616731_AlliaTru22/Documents/2%20Client%20Team/5_Proxy%20Voting/AT%20RI%20Reporting/Q1/AT%20Voting%20Information%20Q1%202022.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wtwonlineuk.sharepoint.com/sites/tctclient_616731_AlliaTru22/Documents/2%20Client%20Team/5_Proxy%20Voting/AT%20RI%20Reporting/Q1/AT%20Voting%20Information%20Q1%202022.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spPr>
            <a:solidFill>
              <a:srgbClr val="702082"/>
            </a:solidFill>
          </c:spPr>
          <c:dPt>
            <c:idx val="0"/>
            <c:bubble3D val="0"/>
            <c:spPr>
              <a:solidFill>
                <a:srgbClr val="702082"/>
              </a:solidFill>
              <a:ln w="19050">
                <a:solidFill>
                  <a:schemeClr val="lt1"/>
                </a:solidFill>
              </a:ln>
              <a:effectLst/>
            </c:spPr>
            <c:extLst>
              <c:ext xmlns:c16="http://schemas.microsoft.com/office/drawing/2014/chart" uri="{C3380CC4-5D6E-409C-BE32-E72D297353CC}">
                <c16:uniqueId val="{00000001-A17B-4CF1-8C04-A7A9919155A1}"/>
              </c:ext>
            </c:extLst>
          </c:dPt>
          <c:dPt>
            <c:idx val="1"/>
            <c:bubble3D val="0"/>
            <c:spPr>
              <a:solidFill>
                <a:srgbClr val="FFB81C"/>
              </a:solidFill>
              <a:ln w="19050">
                <a:solidFill>
                  <a:schemeClr val="lt1"/>
                </a:solidFill>
              </a:ln>
              <a:effectLst/>
            </c:spPr>
            <c:extLst>
              <c:ext xmlns:c16="http://schemas.microsoft.com/office/drawing/2014/chart" uri="{C3380CC4-5D6E-409C-BE32-E72D297353CC}">
                <c16:uniqueId val="{00000003-A17B-4CF1-8C04-A7A9919155A1}"/>
              </c:ext>
            </c:extLst>
          </c:dPt>
          <c:dPt>
            <c:idx val="2"/>
            <c:bubble3D val="0"/>
            <c:spPr>
              <a:solidFill>
                <a:srgbClr val="C110A0"/>
              </a:solidFill>
              <a:ln w="19050">
                <a:solidFill>
                  <a:schemeClr val="lt1"/>
                </a:solidFill>
              </a:ln>
              <a:effectLst/>
            </c:spPr>
            <c:extLst>
              <c:ext xmlns:c16="http://schemas.microsoft.com/office/drawing/2014/chart" uri="{C3380CC4-5D6E-409C-BE32-E72D297353CC}">
                <c16:uniqueId val="{00000005-A17B-4CF1-8C04-A7A9919155A1}"/>
              </c:ext>
            </c:extLst>
          </c:dPt>
          <c:dLbls>
            <c:dLbl>
              <c:idx val="0"/>
              <c:layout>
                <c:manualLayout>
                  <c:x val="7.3097768828869134E-2"/>
                  <c:y val="4.2330668069047506E-2"/>
                </c:manualLayout>
              </c:layout>
              <c:showLegendKey val="0"/>
              <c:showVal val="1"/>
              <c:showCatName val="0"/>
              <c:showSerName val="0"/>
              <c:showPercent val="0"/>
              <c:showBubbleSize val="0"/>
              <c:extLst>
                <c:ext xmlns:c15="http://schemas.microsoft.com/office/drawing/2012/chart" uri="{CE6537A1-D6FC-4f65-9D91-7224C49458BB}">
                  <c15:layout>
                    <c:manualLayout>
                      <c:w val="6.8505196923537376E-2"/>
                      <c:h val="6.5777339945262706E-2"/>
                    </c:manualLayout>
                  </c15:layout>
                </c:ext>
                <c:ext xmlns:c16="http://schemas.microsoft.com/office/drawing/2014/chart" uri="{C3380CC4-5D6E-409C-BE32-E72D297353CC}">
                  <c16:uniqueId val="{00000001-A17B-4CF1-8C04-A7A9919155A1}"/>
                </c:ext>
              </c:extLst>
            </c:dLbl>
            <c:dLbl>
              <c:idx val="1"/>
              <c:layout>
                <c:manualLayout>
                  <c:x val="-2.8603474759122706E-2"/>
                  <c:y val="-6.1144298321957509E-2"/>
                </c:manualLayout>
              </c:layout>
              <c:showLegendKey val="0"/>
              <c:showVal val="1"/>
              <c:showCatName val="0"/>
              <c:showSerName val="0"/>
              <c:showPercent val="0"/>
              <c:showBubbleSize val="0"/>
              <c:extLst>
                <c:ext xmlns:c15="http://schemas.microsoft.com/office/drawing/2012/chart" uri="{CE6537A1-D6FC-4f65-9D91-7224C49458BB}">
                  <c15:layout>
                    <c:manualLayout>
                      <c:w val="5.401276971224854E-2"/>
                      <c:h val="6.5777339945262706E-2"/>
                    </c:manualLayout>
                  </c15:layout>
                </c:ext>
                <c:ext xmlns:c16="http://schemas.microsoft.com/office/drawing/2014/chart" uri="{C3380CC4-5D6E-409C-BE32-E72D297353CC}">
                  <c16:uniqueId val="{00000003-A17B-4CF1-8C04-A7A9919155A1}"/>
                </c:ext>
              </c:extLst>
            </c:dLbl>
            <c:dLbl>
              <c:idx val="2"/>
              <c:layout>
                <c:manualLayout>
                  <c:x val="3.1781638621246871E-3"/>
                  <c:y val="-7.5254521011639985E-2"/>
                </c:manualLayout>
              </c:layout>
              <c:showLegendKey val="0"/>
              <c:showVal val="1"/>
              <c:showCatName val="0"/>
              <c:showSerName val="0"/>
              <c:showPercent val="0"/>
              <c:showBubbleSize val="0"/>
              <c:extLst>
                <c:ext xmlns:c15="http://schemas.microsoft.com/office/drawing/2012/chart" uri="{CE6537A1-D6FC-4f65-9D91-7224C49458BB}">
                  <c15:layout>
                    <c:manualLayout>
                      <c:w val="5.401276971224854E-2"/>
                      <c:h val="6.5777339945262706E-2"/>
                    </c:manualLayout>
                  </c15:layout>
                </c:ext>
                <c:ext xmlns:c16="http://schemas.microsoft.com/office/drawing/2014/chart" uri="{C3380CC4-5D6E-409C-BE32-E72D297353CC}">
                  <c16:uniqueId val="{00000005-A17B-4CF1-8C04-A7A9919155A1}"/>
                </c:ext>
              </c:extLst>
            </c:dLbl>
            <c:spPr>
              <a:noFill/>
              <a:ln>
                <a:noFill/>
              </a:ln>
              <a:effectLst/>
            </c:spPr>
            <c:txPr>
              <a:bodyPr rot="0" spcFirstLastPara="1" vertOverflow="clip" horzOverflow="clip" vert="horz" wrap="square" lIns="38100" tIns="19050" rIns="38100" bIns="19050" anchor="ctr" anchorCtr="1">
                <a:noAutofit/>
              </a:bodyPr>
              <a:lstStyle/>
              <a:p>
                <a:pPr>
                  <a:defRPr sz="2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'WTW AT Output'!$B$6:$D$8</c:f>
              <c:strCache>
                <c:ptCount val="3"/>
                <c:pt idx="0">
                  <c:v>Number of votes with management</c:v>
                </c:pt>
                <c:pt idx="1">
                  <c:v>Number of votes against management</c:v>
                </c:pt>
                <c:pt idx="2">
                  <c:v>Number of votes abstained</c:v>
                </c:pt>
              </c:strCache>
            </c:strRef>
          </c:cat>
          <c:val>
            <c:numRef>
              <c:f>'WTW AT Output'!$F$6:$F$8</c:f>
              <c:numCache>
                <c:formatCode>0%</c:formatCode>
                <c:ptCount val="3"/>
                <c:pt idx="0">
                  <c:v>0.95157384987893467</c:v>
                </c:pt>
                <c:pt idx="1">
                  <c:v>4.8426150121065374E-2</c:v>
                </c:pt>
                <c:pt idx="2">
                  <c:v>0</c:v>
                </c:pt>
              </c:numCache>
            </c:numRef>
          </c:val>
          <c:extLst>
            <c:ext xmlns:c16="http://schemas.microsoft.com/office/drawing/2014/chart" uri="{C3380CC4-5D6E-409C-BE32-E72D297353CC}">
              <c16:uniqueId val="{00000006-A17B-4CF1-8C04-A7A9919155A1}"/>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r"/>
      <c:layout>
        <c:manualLayout>
          <c:xMode val="edge"/>
          <c:yMode val="edge"/>
          <c:x val="0.51197432116166797"/>
          <c:y val="0.31181546493335782"/>
          <c:w val="0.48456190436334345"/>
          <c:h val="0.35849934799518607"/>
        </c:manualLayout>
      </c:layout>
      <c:overlay val="0"/>
      <c:spPr>
        <a:noFill/>
        <a:ln>
          <a:noFill/>
        </a:ln>
        <a:effectLst/>
      </c:spPr>
      <c:txPr>
        <a:bodyPr rot="0" spcFirstLastPara="1" vertOverflow="ellipsis" vert="horz" wrap="square" anchor="ctr" anchorCtr="1"/>
        <a:lstStyle/>
        <a:p>
          <a:pPr rtl="0">
            <a:defRPr sz="3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08948619642443"/>
          <c:y val="4.2919911521278047E-2"/>
          <c:w val="0.67506445805766402"/>
          <c:h val="0.58946563119046069"/>
        </c:manualLayout>
      </c:layout>
      <c:barChart>
        <c:barDir val="col"/>
        <c:grouping val="stacked"/>
        <c:varyColors val="0"/>
        <c:ser>
          <c:idx val="0"/>
          <c:order val="0"/>
          <c:tx>
            <c:strRef>
              <c:f>'WTW AT Output'!$X$64</c:f>
              <c:strCache>
                <c:ptCount val="1"/>
                <c:pt idx="0">
                  <c:v>Against</c:v>
                </c:pt>
              </c:strCache>
            </c:strRef>
          </c:tx>
          <c:spPr>
            <a:solidFill>
              <a:srgbClr val="FFB81C"/>
            </a:solidFill>
            <a:ln>
              <a:noFill/>
            </a:ln>
            <a:effectLst/>
          </c:spPr>
          <c:invertIfNegative val="0"/>
          <c:cat>
            <c:strRef>
              <c:f>('WTW AT Output'!$B$65:$B$73,'WTW AT Output'!$B$76:$B$83)</c:f>
              <c:strCache>
                <c:ptCount val="17"/>
                <c:pt idx="0">
                  <c:v>Antitakeover Related</c:v>
                </c:pt>
                <c:pt idx="1">
                  <c:v>Capitalisation</c:v>
                </c:pt>
                <c:pt idx="2">
                  <c:v>Directors Related</c:v>
                </c:pt>
                <c:pt idx="3">
                  <c:v>Miscellaneous</c:v>
                </c:pt>
                <c:pt idx="4">
                  <c:v>Non-Salary Comp.</c:v>
                </c:pt>
                <c:pt idx="5">
                  <c:v>Other/Misc</c:v>
                </c:pt>
                <c:pt idx="6">
                  <c:v>Preferred/Bondholder</c:v>
                </c:pt>
                <c:pt idx="7">
                  <c:v>Reorg. and Mergers</c:v>
                </c:pt>
                <c:pt idx="8">
                  <c:v>Routine/Business</c:v>
                </c:pt>
                <c:pt idx="9">
                  <c:v>SH-Compensation</c:v>
                </c:pt>
                <c:pt idx="10">
                  <c:v>SH-Corp Governance</c:v>
                </c:pt>
                <c:pt idx="11">
                  <c:v>SH-Dirs' Related</c:v>
                </c:pt>
                <c:pt idx="12">
                  <c:v>SH-Health/Environ.</c:v>
                </c:pt>
                <c:pt idx="13">
                  <c:v>SH-Other/misc.</c:v>
                </c:pt>
                <c:pt idx="14">
                  <c:v>SH-Routine/Business</c:v>
                </c:pt>
                <c:pt idx="15">
                  <c:v>SH-Soc./Human Rights</c:v>
                </c:pt>
                <c:pt idx="16">
                  <c:v>SH-Social Proposal</c:v>
                </c:pt>
              </c:strCache>
            </c:strRef>
          </c:cat>
          <c:val>
            <c:numRef>
              <c:f>('WTW AT Output'!$X$65:$X$73,'WTW AT Output'!$X$76:$X$83)</c:f>
              <c:numCache>
                <c:formatCode>0%</c:formatCode>
                <c:ptCount val="17"/>
                <c:pt idx="0">
                  <c:v>0</c:v>
                </c:pt>
                <c:pt idx="1">
                  <c:v>0.05</c:v>
                </c:pt>
                <c:pt idx="2">
                  <c:v>0.2</c:v>
                </c:pt>
                <c:pt idx="3">
                  <c:v>0</c:v>
                </c:pt>
                <c:pt idx="4">
                  <c:v>0.25</c:v>
                </c:pt>
                <c:pt idx="5">
                  <c:v>0</c:v>
                </c:pt>
                <c:pt idx="6">
                  <c:v>0</c:v>
                </c:pt>
                <c:pt idx="7">
                  <c:v>0</c:v>
                </c:pt>
                <c:pt idx="8">
                  <c:v>0.15</c:v>
                </c:pt>
                <c:pt idx="9">
                  <c:v>0</c:v>
                </c:pt>
                <c:pt idx="10">
                  <c:v>0</c:v>
                </c:pt>
                <c:pt idx="11">
                  <c:v>0.1</c:v>
                </c:pt>
                <c:pt idx="12">
                  <c:v>0</c:v>
                </c:pt>
                <c:pt idx="13">
                  <c:v>0.15</c:v>
                </c:pt>
                <c:pt idx="14">
                  <c:v>0</c:v>
                </c:pt>
                <c:pt idx="15">
                  <c:v>0.1</c:v>
                </c:pt>
                <c:pt idx="16">
                  <c:v>0</c:v>
                </c:pt>
              </c:numCache>
            </c:numRef>
          </c:val>
          <c:extLst>
            <c:ext xmlns:c16="http://schemas.microsoft.com/office/drawing/2014/chart" uri="{C3380CC4-5D6E-409C-BE32-E72D297353CC}">
              <c16:uniqueId val="{00000000-AD12-48A4-A456-5886C3986989}"/>
            </c:ext>
          </c:extLst>
        </c:ser>
        <c:ser>
          <c:idx val="1"/>
          <c:order val="1"/>
          <c:tx>
            <c:strRef>
              <c:f>'WTW AT Output'!$Y$64</c:f>
              <c:strCache>
                <c:ptCount val="1"/>
                <c:pt idx="0">
                  <c:v>Abstain</c:v>
                </c:pt>
              </c:strCache>
            </c:strRef>
          </c:tx>
          <c:spPr>
            <a:solidFill>
              <a:srgbClr val="C110A0"/>
            </a:solidFill>
            <a:ln>
              <a:noFill/>
            </a:ln>
            <a:effectLst/>
          </c:spPr>
          <c:invertIfNegative val="0"/>
          <c:cat>
            <c:strRef>
              <c:f>('WTW AT Output'!$B$65:$B$73,'WTW AT Output'!$B$76:$B$83)</c:f>
              <c:strCache>
                <c:ptCount val="17"/>
                <c:pt idx="0">
                  <c:v>Antitakeover Related</c:v>
                </c:pt>
                <c:pt idx="1">
                  <c:v>Capitalisation</c:v>
                </c:pt>
                <c:pt idx="2">
                  <c:v>Directors Related</c:v>
                </c:pt>
                <c:pt idx="3">
                  <c:v>Miscellaneous</c:v>
                </c:pt>
                <c:pt idx="4">
                  <c:v>Non-Salary Comp.</c:v>
                </c:pt>
                <c:pt idx="5">
                  <c:v>Other/Misc</c:v>
                </c:pt>
                <c:pt idx="6">
                  <c:v>Preferred/Bondholder</c:v>
                </c:pt>
                <c:pt idx="7">
                  <c:v>Reorg. and Mergers</c:v>
                </c:pt>
                <c:pt idx="8">
                  <c:v>Routine/Business</c:v>
                </c:pt>
                <c:pt idx="9">
                  <c:v>SH-Compensation</c:v>
                </c:pt>
                <c:pt idx="10">
                  <c:v>SH-Corp Governance</c:v>
                </c:pt>
                <c:pt idx="11">
                  <c:v>SH-Dirs' Related</c:v>
                </c:pt>
                <c:pt idx="12">
                  <c:v>SH-Health/Environ.</c:v>
                </c:pt>
                <c:pt idx="13">
                  <c:v>SH-Other/misc.</c:v>
                </c:pt>
                <c:pt idx="14">
                  <c:v>SH-Routine/Business</c:v>
                </c:pt>
                <c:pt idx="15">
                  <c:v>SH-Soc./Human Rights</c:v>
                </c:pt>
                <c:pt idx="16">
                  <c:v>SH-Social Proposal</c:v>
                </c:pt>
              </c:strCache>
            </c:strRef>
          </c:cat>
          <c:val>
            <c:numRef>
              <c:f>('WTW AT Output'!$Y$65:$Y$73,'WTW AT Output'!$Y$76:$Y$83)</c:f>
              <c:numCache>
                <c:formatCode>0%</c:formatCode>
                <c:ptCount val="17"/>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numCache>
            </c:numRef>
          </c:val>
          <c:extLst>
            <c:ext xmlns:c16="http://schemas.microsoft.com/office/drawing/2014/chart" uri="{C3380CC4-5D6E-409C-BE32-E72D297353CC}">
              <c16:uniqueId val="{00000001-AD12-48A4-A456-5886C3986989}"/>
            </c:ext>
          </c:extLst>
        </c:ser>
        <c:dLbls>
          <c:showLegendKey val="0"/>
          <c:showVal val="0"/>
          <c:showCatName val="0"/>
          <c:showSerName val="0"/>
          <c:showPercent val="0"/>
          <c:showBubbleSize val="0"/>
        </c:dLbls>
        <c:gapWidth val="150"/>
        <c:overlap val="100"/>
        <c:axId val="784914376"/>
        <c:axId val="784917328"/>
      </c:barChart>
      <c:lineChart>
        <c:grouping val="standard"/>
        <c:varyColors val="0"/>
        <c:ser>
          <c:idx val="2"/>
          <c:order val="2"/>
          <c:tx>
            <c:v>Average total</c:v>
          </c:tx>
          <c:spPr>
            <a:ln w="19050" cap="rnd">
              <a:solidFill>
                <a:schemeClr val="tx1"/>
              </a:solidFill>
              <a:prstDash val="dash"/>
              <a:round/>
            </a:ln>
            <a:effectLst/>
          </c:spPr>
          <c:marker>
            <c:symbol val="none"/>
          </c:marker>
          <c:val>
            <c:numRef>
              <c:f>('WTW AT Output'!$W$65:$W$73,'WTW AT Output'!$W$76:$W$83)</c:f>
              <c:numCache>
                <c:formatCode>0%</c:formatCode>
                <c:ptCount val="17"/>
                <c:pt idx="0">
                  <c:v>4.8426150121065374E-2</c:v>
                </c:pt>
                <c:pt idx="1">
                  <c:v>4.8426150121065374E-2</c:v>
                </c:pt>
                <c:pt idx="2">
                  <c:v>4.8426150121065374E-2</c:v>
                </c:pt>
                <c:pt idx="3">
                  <c:v>4.8426150121065374E-2</c:v>
                </c:pt>
                <c:pt idx="4">
                  <c:v>4.8426150121065374E-2</c:v>
                </c:pt>
                <c:pt idx="5">
                  <c:v>4.8426150121065374E-2</c:v>
                </c:pt>
                <c:pt idx="6">
                  <c:v>4.8426150121065374E-2</c:v>
                </c:pt>
                <c:pt idx="7">
                  <c:v>4.8426150121065374E-2</c:v>
                </c:pt>
                <c:pt idx="8">
                  <c:v>4.8426150121065374E-2</c:v>
                </c:pt>
                <c:pt idx="9">
                  <c:v>4.8426150121065374E-2</c:v>
                </c:pt>
                <c:pt idx="10">
                  <c:v>4.8426150121065374E-2</c:v>
                </c:pt>
                <c:pt idx="11">
                  <c:v>4.8426150121065374E-2</c:v>
                </c:pt>
                <c:pt idx="12">
                  <c:v>4.8426150121065374E-2</c:v>
                </c:pt>
                <c:pt idx="13">
                  <c:v>4.8426150121065374E-2</c:v>
                </c:pt>
                <c:pt idx="14">
                  <c:v>4.8426150121065374E-2</c:v>
                </c:pt>
                <c:pt idx="15">
                  <c:v>4.8426150121065374E-2</c:v>
                </c:pt>
                <c:pt idx="16">
                  <c:v>4.8426150121065374E-2</c:v>
                </c:pt>
              </c:numCache>
            </c:numRef>
          </c:val>
          <c:smooth val="0"/>
          <c:extLst>
            <c:ext xmlns:c16="http://schemas.microsoft.com/office/drawing/2014/chart" uri="{C3380CC4-5D6E-409C-BE32-E72D297353CC}">
              <c16:uniqueId val="{00000002-AD12-48A4-A456-5886C3986989}"/>
            </c:ext>
          </c:extLst>
        </c:ser>
        <c:dLbls>
          <c:showLegendKey val="0"/>
          <c:showVal val="0"/>
          <c:showCatName val="0"/>
          <c:showSerName val="0"/>
          <c:showPercent val="0"/>
          <c:showBubbleSize val="0"/>
        </c:dLbls>
        <c:marker val="1"/>
        <c:smooth val="0"/>
        <c:axId val="784914376"/>
        <c:axId val="784917328"/>
      </c:lineChart>
      <c:catAx>
        <c:axId val="784914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784917328"/>
        <c:crosses val="autoZero"/>
        <c:auto val="1"/>
        <c:lblAlgn val="ctr"/>
        <c:lblOffset val="100"/>
        <c:noMultiLvlLbl val="0"/>
      </c:catAx>
      <c:valAx>
        <c:axId val="7849173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GB"/>
                  <a:t>% of votes cast</a:t>
                </a:r>
              </a:p>
            </c:rich>
          </c:tx>
          <c:layout>
            <c:manualLayout>
              <c:xMode val="edge"/>
              <c:yMode val="edge"/>
              <c:x val="1.5841475312968079E-2"/>
              <c:y val="0.25084351205215955"/>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784914376"/>
        <c:crosses val="autoZero"/>
        <c:crossBetween val="between"/>
      </c:valAx>
      <c:spPr>
        <a:noFill/>
        <a:ln>
          <a:noFill/>
        </a:ln>
        <a:effectLst/>
      </c:spPr>
    </c:plotArea>
    <c:legend>
      <c:legendPos val="r"/>
      <c:layout>
        <c:manualLayout>
          <c:xMode val="edge"/>
          <c:yMode val="edge"/>
          <c:x val="0.79649775475442375"/>
          <c:y val="0.18187490390065636"/>
          <c:w val="0.1981174162773911"/>
          <c:h val="0.20198294464188135"/>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20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917522341011806"/>
          <c:y val="7.3318557766728368E-2"/>
          <c:w val="0.67156221307787711"/>
          <c:h val="0.86677281985599619"/>
        </c:manualLayout>
      </c:layout>
      <c:barChart>
        <c:barDir val="col"/>
        <c:grouping val="stacked"/>
        <c:varyColors val="0"/>
        <c:ser>
          <c:idx val="0"/>
          <c:order val="0"/>
          <c:tx>
            <c:v>All votes in category</c:v>
          </c:tx>
          <c:spPr>
            <a:solidFill>
              <a:srgbClr val="702082"/>
            </a:solidFill>
            <a:ln>
              <a:noFill/>
            </a:ln>
            <a:effectLst/>
          </c:spPr>
          <c:invertIfNegative val="0"/>
          <c:cat>
            <c:strRef>
              <c:f>('WTW AT Output'!$B$65:$B$73,'WTW AT Output'!$B$76:$B$83)</c:f>
              <c:strCache>
                <c:ptCount val="17"/>
                <c:pt idx="0">
                  <c:v>Antitakeover Related</c:v>
                </c:pt>
                <c:pt idx="1">
                  <c:v>Capitalisation</c:v>
                </c:pt>
                <c:pt idx="2">
                  <c:v>Directors Related</c:v>
                </c:pt>
                <c:pt idx="3">
                  <c:v>Miscellaneous</c:v>
                </c:pt>
                <c:pt idx="4">
                  <c:v>Non-Salary Comp.</c:v>
                </c:pt>
                <c:pt idx="5">
                  <c:v>Other/Misc</c:v>
                </c:pt>
                <c:pt idx="6">
                  <c:v>Preferred/Bondholder</c:v>
                </c:pt>
                <c:pt idx="7">
                  <c:v>Reorg. and Mergers</c:v>
                </c:pt>
                <c:pt idx="8">
                  <c:v>Routine/Business</c:v>
                </c:pt>
                <c:pt idx="9">
                  <c:v>SH-Compensation</c:v>
                </c:pt>
                <c:pt idx="10">
                  <c:v>SH-Corp Governance</c:v>
                </c:pt>
                <c:pt idx="11">
                  <c:v>SH-Dirs' Related</c:v>
                </c:pt>
                <c:pt idx="12">
                  <c:v>SH-Health/Environ.</c:v>
                </c:pt>
                <c:pt idx="13">
                  <c:v>SH-Other/misc.</c:v>
                </c:pt>
                <c:pt idx="14">
                  <c:v>SH-Routine/Business</c:v>
                </c:pt>
                <c:pt idx="15">
                  <c:v>SH-Soc./Human Rights</c:v>
                </c:pt>
                <c:pt idx="16">
                  <c:v>SH-Social Proposal</c:v>
                </c:pt>
              </c:strCache>
            </c:strRef>
          </c:cat>
          <c:val>
            <c:numRef>
              <c:f>('WTW AT Output'!$C$65:$C$73,'WTW AT Output'!$C$76:$C$83)</c:f>
              <c:numCache>
                <c:formatCode>General</c:formatCode>
                <c:ptCount val="17"/>
                <c:pt idx="0">
                  <c:v>1</c:v>
                </c:pt>
                <c:pt idx="1">
                  <c:v>22</c:v>
                </c:pt>
                <c:pt idx="2">
                  <c:v>248</c:v>
                </c:pt>
                <c:pt idx="3">
                  <c:v>3</c:v>
                </c:pt>
                <c:pt idx="4">
                  <c:v>33</c:v>
                </c:pt>
                <c:pt idx="5">
                  <c:v>0</c:v>
                </c:pt>
                <c:pt idx="6">
                  <c:v>0</c:v>
                </c:pt>
                <c:pt idx="7">
                  <c:v>20</c:v>
                </c:pt>
                <c:pt idx="8">
                  <c:v>75</c:v>
                </c:pt>
                <c:pt idx="9">
                  <c:v>0</c:v>
                </c:pt>
                <c:pt idx="10">
                  <c:v>0</c:v>
                </c:pt>
                <c:pt idx="11">
                  <c:v>3</c:v>
                </c:pt>
                <c:pt idx="12">
                  <c:v>0</c:v>
                </c:pt>
                <c:pt idx="13">
                  <c:v>4</c:v>
                </c:pt>
                <c:pt idx="14">
                  <c:v>0</c:v>
                </c:pt>
                <c:pt idx="15">
                  <c:v>2</c:v>
                </c:pt>
                <c:pt idx="16">
                  <c:v>2</c:v>
                </c:pt>
              </c:numCache>
            </c:numRef>
          </c:val>
          <c:extLst>
            <c:ext xmlns:c16="http://schemas.microsoft.com/office/drawing/2014/chart" uri="{C3380CC4-5D6E-409C-BE32-E72D297353CC}">
              <c16:uniqueId val="{00000000-C528-4C80-894D-B267F0B6F3E4}"/>
            </c:ext>
          </c:extLst>
        </c:ser>
        <c:dLbls>
          <c:showLegendKey val="0"/>
          <c:showVal val="0"/>
          <c:showCatName val="0"/>
          <c:showSerName val="0"/>
          <c:showPercent val="0"/>
          <c:showBubbleSize val="0"/>
        </c:dLbls>
        <c:gapWidth val="150"/>
        <c:overlap val="100"/>
        <c:axId val="784914376"/>
        <c:axId val="784917328"/>
      </c:barChart>
      <c:catAx>
        <c:axId val="784914376"/>
        <c:scaling>
          <c:orientation val="minMax"/>
        </c:scaling>
        <c:delete val="1"/>
        <c:axPos val="b"/>
        <c:numFmt formatCode="General" sourceLinked="1"/>
        <c:majorTickMark val="none"/>
        <c:minorTickMark val="none"/>
        <c:tickLblPos val="nextTo"/>
        <c:crossAx val="784917328"/>
        <c:crosses val="autoZero"/>
        <c:auto val="1"/>
        <c:lblAlgn val="ctr"/>
        <c:lblOffset val="100"/>
        <c:noMultiLvlLbl val="0"/>
      </c:catAx>
      <c:valAx>
        <c:axId val="7849173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GB"/>
                  <a:t>Count</a:t>
                </a:r>
              </a:p>
            </c:rich>
          </c:tx>
          <c:layout>
            <c:manualLayout>
              <c:xMode val="edge"/>
              <c:yMode val="edge"/>
              <c:x val="2.6793822036960981E-2"/>
              <c:y val="0.28892497721894833"/>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784914376"/>
        <c:crosses val="autoZero"/>
        <c:crossBetween val="between"/>
      </c:valAx>
      <c:spPr>
        <a:noFill/>
        <a:ln>
          <a:noFill/>
        </a:ln>
        <a:effectLst/>
      </c:spPr>
    </c:plotArea>
    <c:legend>
      <c:legendPos val="r"/>
      <c:layout>
        <c:manualLayout>
          <c:xMode val="edge"/>
          <c:yMode val="edge"/>
          <c:x val="0.80951997455802105"/>
          <c:y val="0.31908973844757338"/>
          <c:w val="0.19048002544197903"/>
          <c:h val="0.29814696307837846"/>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20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360" b="0" i="0" u="none" strike="noStrike" kern="1200" spc="0" baseline="0">
                <a:solidFill>
                  <a:schemeClr val="tx1">
                    <a:lumMod val="65000"/>
                    <a:lumOff val="35000"/>
                  </a:schemeClr>
                </a:solidFill>
                <a:latin typeface="+mn-lt"/>
                <a:ea typeface="+mn-ea"/>
                <a:cs typeface="+mn-cs"/>
              </a:defRPr>
            </a:pPr>
            <a:r>
              <a:rPr lang="en-GB"/>
              <a:t>Over Q1 2022 EOS at Federated Hermes engaged with 48 companies within the Company's portfolio on a range of 171 environmental, social and governance issues and objectives</a:t>
            </a:r>
          </a:p>
        </c:rich>
      </c:tx>
      <c:overlay val="0"/>
      <c:spPr>
        <a:noFill/>
        <a:ln>
          <a:noFill/>
        </a:ln>
        <a:effectLst/>
      </c:spPr>
      <c:txPr>
        <a:bodyPr rot="0" spcFirstLastPara="1" vertOverflow="ellipsis" vert="horz" wrap="square" anchor="ctr" anchorCtr="1"/>
        <a:lstStyle/>
        <a:p>
          <a:pPr>
            <a:defRPr sz="33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7324599301531451"/>
          <c:y val="0.20219602374089499"/>
          <c:w val="0.34718283482628937"/>
          <c:h val="0.76405743827189343"/>
        </c:manualLayout>
      </c:layout>
      <c:doughnut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A19-4BFF-BFBC-D247842D73A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A19-4BFF-BFBC-D247842D73A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A19-4BFF-BFBC-D247842D73A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A19-4BFF-BFBC-D247842D73A5}"/>
              </c:ext>
            </c:extLst>
          </c:dPt>
          <c:dLbls>
            <c:dLbl>
              <c:idx val="0"/>
              <c:layout>
                <c:manualLayout>
                  <c:x val="5.5695487116923931E-2"/>
                  <c:y val="-4.59641292798440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A19-4BFF-BFBC-D247842D73A5}"/>
                </c:ext>
              </c:extLst>
            </c:dLbl>
            <c:dLbl>
              <c:idx val="1"/>
              <c:layout>
                <c:manualLayout>
                  <c:x val="5.6855809765193097E-2"/>
                  <c:y val="5.1071254755382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A19-4BFF-BFBC-D247842D73A5}"/>
                </c:ext>
              </c:extLst>
            </c:dLbl>
            <c:dLbl>
              <c:idx val="2"/>
              <c:layout>
                <c:manualLayout>
                  <c:x val="-5.8596293737597054E-2"/>
                  <c:y val="6.25622870753432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A19-4BFF-BFBC-D247842D73A5}"/>
                </c:ext>
              </c:extLst>
            </c:dLbl>
            <c:dLbl>
              <c:idx val="3"/>
              <c:layout>
                <c:manualLayout>
                  <c:x val="-7.6581294785770429E-2"/>
                  <c:y val="-2.93659714843448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A19-4BFF-BFBC-D247842D73A5}"/>
                </c:ext>
              </c:extLst>
            </c:dLbl>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Engagemement!$B$7:$B$10</c:f>
              <c:strCache>
                <c:ptCount val="4"/>
                <c:pt idx="0">
                  <c:v>Environmental</c:v>
                </c:pt>
                <c:pt idx="1">
                  <c:v>Social and Ethical</c:v>
                </c:pt>
                <c:pt idx="2">
                  <c:v>Governance</c:v>
                </c:pt>
                <c:pt idx="3">
                  <c:v>Strategy, Risk and Communication</c:v>
                </c:pt>
              </c:strCache>
            </c:strRef>
          </c:cat>
          <c:val>
            <c:numRef>
              <c:f>Engagemement!$D$7:$D$10</c:f>
              <c:numCache>
                <c:formatCode>0.0%</c:formatCode>
                <c:ptCount val="4"/>
                <c:pt idx="0">
                  <c:v>0.26900000000000002</c:v>
                </c:pt>
                <c:pt idx="1">
                  <c:v>0.222</c:v>
                </c:pt>
                <c:pt idx="2">
                  <c:v>0.33900000000000002</c:v>
                </c:pt>
                <c:pt idx="3">
                  <c:v>0.17</c:v>
                </c:pt>
              </c:numCache>
            </c:numRef>
          </c:val>
          <c:extLst>
            <c:ext xmlns:c16="http://schemas.microsoft.com/office/drawing/2014/chart" uri="{C3380CC4-5D6E-409C-BE32-E72D297353CC}">
              <c16:uniqueId val="{00000008-9A19-4BFF-BFBC-D247842D73A5}"/>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layout>
        <c:manualLayout>
          <c:xMode val="edge"/>
          <c:yMode val="edge"/>
          <c:x val="0.64989283232611383"/>
          <c:y val="0.27482377149755494"/>
          <c:w val="0.2693525486418446"/>
          <c:h val="0.61920337488502686"/>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8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948671803191709E-2"/>
          <c:y val="2.8041653447391471E-2"/>
          <c:w val="0.5228302074700214"/>
          <c:h val="0.92297391118827476"/>
        </c:manualLayout>
      </c:layout>
      <c:doughnut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F59-4AB0-B64F-D54986B475F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F59-4AB0-B64F-D54986B475F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F59-4AB0-B64F-D54986B475F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F59-4AB0-B64F-D54986B475FA}"/>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F59-4AB0-B64F-D54986B475FA}"/>
              </c:ext>
            </c:extLst>
          </c:dPt>
          <c:dLbls>
            <c:dLbl>
              <c:idx val="0"/>
              <c:layout>
                <c:manualLayout>
                  <c:x val="0.12012689502580684"/>
                  <c:y val="2.97942567878534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F59-4AB0-B64F-D54986B475FA}"/>
                </c:ext>
              </c:extLst>
            </c:dLbl>
            <c:dLbl>
              <c:idx val="1"/>
              <c:layout>
                <c:manualLayout>
                  <c:x val="-7.3466034974460429E-2"/>
                  <c:y val="-8.06197536612504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F59-4AB0-B64F-D54986B475FA}"/>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Engagemement!$B$32:$B$34</c:f>
              <c:strCache>
                <c:ptCount val="3"/>
                <c:pt idx="0">
                  <c:v>Climate Change</c:v>
                </c:pt>
                <c:pt idx="1">
                  <c:v>Forestry and Land Use</c:v>
                </c:pt>
                <c:pt idx="2">
                  <c:v>Pollution and Waste Management</c:v>
                </c:pt>
              </c:strCache>
            </c:strRef>
          </c:cat>
          <c:val>
            <c:numRef>
              <c:f>Engagemement!$C$32:$C$34</c:f>
              <c:numCache>
                <c:formatCode>0.0%</c:formatCode>
                <c:ptCount val="3"/>
                <c:pt idx="0">
                  <c:v>0.91300000000000003</c:v>
                </c:pt>
                <c:pt idx="1">
                  <c:v>2.1999999999999999E-2</c:v>
                </c:pt>
                <c:pt idx="2">
                  <c:v>6.5000000000000002E-2</c:v>
                </c:pt>
              </c:numCache>
            </c:numRef>
          </c:val>
          <c:extLst>
            <c:ext xmlns:c16="http://schemas.microsoft.com/office/drawing/2014/chart" uri="{C3380CC4-5D6E-409C-BE32-E72D297353CC}">
              <c16:uniqueId val="{0000000A-DF59-4AB0-B64F-D54986B475FA}"/>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layout>
        <c:manualLayout>
          <c:xMode val="edge"/>
          <c:yMode val="edge"/>
          <c:x val="0.6024808193299942"/>
          <c:y val="0.29319411682798663"/>
          <c:w val="0.26376448468321506"/>
          <c:h val="0.4104989622947226"/>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F56-4ED4-8826-73AF53045A0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F56-4ED4-8826-73AF53045A0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F56-4ED4-8826-73AF53045A0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F56-4ED4-8826-73AF53045A0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7F56-4ED4-8826-73AF53045A0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7F56-4ED4-8826-73AF53045A0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7F56-4ED4-8826-73AF53045A0B}"/>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7F56-4ED4-8826-73AF53045A0B}"/>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7F56-4ED4-8826-73AF53045A0B}"/>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7F56-4ED4-8826-73AF53045A0B}"/>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7F56-4ED4-8826-73AF53045A0B}"/>
              </c:ext>
            </c:extLst>
          </c:dPt>
          <c:dPt>
            <c:idx val="11"/>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17-7F56-4ED4-8826-73AF53045A0B}"/>
              </c:ext>
            </c:extLst>
          </c:dPt>
          <c:dLbls>
            <c:dLbl>
              <c:idx val="0"/>
              <c:layout>
                <c:manualLayout>
                  <c:x val="7.7239019287454844E-2"/>
                  <c:y val="-0.1137021454834420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F56-4ED4-8826-73AF53045A0B}"/>
                </c:ext>
              </c:extLst>
            </c:dLbl>
            <c:dLbl>
              <c:idx val="1"/>
              <c:layout>
                <c:manualLayout>
                  <c:x val="3.5512192775841174E-2"/>
                  <c:y val="-0.1137021454834420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F56-4ED4-8826-73AF53045A0B}"/>
                </c:ext>
              </c:extLst>
            </c:dLbl>
            <c:dLbl>
              <c:idx val="2"/>
              <c:layout>
                <c:manualLayout>
                  <c:x val="1.331707229094049E-2"/>
                  <c:y val="0.1396089634416947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F56-4ED4-8826-73AF53045A0B}"/>
                </c:ext>
              </c:extLst>
            </c:dLbl>
            <c:dLbl>
              <c:idx val="3"/>
              <c:layout>
                <c:manualLayout>
                  <c:x val="8.7892677120207235E-2"/>
                  <c:y val="-9.35523981825789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F56-4ED4-8826-73AF53045A0B}"/>
                </c:ext>
              </c:extLst>
            </c:dLbl>
            <c:dLbl>
              <c:idx val="4"/>
              <c:layout>
                <c:manualLayout>
                  <c:x val="-5.238048434436593E-2"/>
                  <c:y val="-8.34775245321473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F56-4ED4-8826-73AF53045A0B}"/>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Engagemement!$F$7:$F$11</c:f>
              <c:strCache>
                <c:ptCount val="5"/>
                <c:pt idx="0">
                  <c:v>Conduct and Culture</c:v>
                </c:pt>
                <c:pt idx="1">
                  <c:v>Diversity</c:v>
                </c:pt>
                <c:pt idx="2">
                  <c:v>Human Capital Management</c:v>
                </c:pt>
                <c:pt idx="3">
                  <c:v>Human Rights</c:v>
                </c:pt>
                <c:pt idx="4">
                  <c:v>Labour Rights</c:v>
                </c:pt>
              </c:strCache>
            </c:strRef>
          </c:cat>
          <c:val>
            <c:numRef>
              <c:f>Engagemement!$H$7:$H$11</c:f>
              <c:numCache>
                <c:formatCode>0.0%</c:formatCode>
                <c:ptCount val="5"/>
                <c:pt idx="0">
                  <c:v>0.105</c:v>
                </c:pt>
                <c:pt idx="1">
                  <c:v>0.13200000000000001</c:v>
                </c:pt>
                <c:pt idx="2">
                  <c:v>0.184</c:v>
                </c:pt>
                <c:pt idx="3">
                  <c:v>0.52600000000000002</c:v>
                </c:pt>
                <c:pt idx="4">
                  <c:v>5.2999999999999999E-2</c:v>
                </c:pt>
              </c:numCache>
            </c:numRef>
          </c:val>
          <c:extLst>
            <c:ext xmlns:c16="http://schemas.microsoft.com/office/drawing/2014/chart" uri="{C3380CC4-5D6E-409C-BE32-E72D297353CC}">
              <c16:uniqueId val="{00000018-7F56-4ED4-8826-73AF53045A0B}"/>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layout>
        <c:manualLayout>
          <c:xMode val="edge"/>
          <c:yMode val="edge"/>
          <c:x val="0.74721771057367148"/>
          <c:y val="0.17622234622841615"/>
          <c:w val="0.25278228942632852"/>
          <c:h val="0.603128967902291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752497340285625"/>
          <c:y val="6.9496803939560634E-2"/>
          <c:w val="0.46104041799652379"/>
          <c:h val="0.81990017456921482"/>
        </c:manualLayout>
      </c:layout>
      <c:doughnut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B04-4631-BC7C-9CAEB73F028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B04-4631-BC7C-9CAEB73F028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B04-4631-BC7C-9CAEB73F028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B04-4631-BC7C-9CAEB73F028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2B04-4631-BC7C-9CAEB73F028B}"/>
              </c:ext>
            </c:extLst>
          </c:dPt>
          <c:dLbls>
            <c:dLbl>
              <c:idx val="0"/>
              <c:layout>
                <c:manualLayout>
                  <c:x val="2.7268111017712465E-2"/>
                  <c:y val="-0.1363859280268906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B04-4631-BC7C-9CAEB73F028B}"/>
                </c:ext>
              </c:extLst>
            </c:dLbl>
            <c:dLbl>
              <c:idx val="1"/>
              <c:layout>
                <c:manualLayout>
                  <c:x val="5.4536222035424804E-2"/>
                  <c:y val="8.94085528176282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B04-4631-BC7C-9CAEB73F028B}"/>
                </c:ext>
              </c:extLst>
            </c:dLbl>
            <c:dLbl>
              <c:idx val="2"/>
              <c:layout>
                <c:manualLayout>
                  <c:x val="-4.2606423465175756E-2"/>
                  <c:y val="8.63777544170307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B04-4631-BC7C-9CAEB73F028B}"/>
                </c:ext>
              </c:extLst>
            </c:dLbl>
            <c:dLbl>
              <c:idx val="3"/>
              <c:layout>
                <c:manualLayout>
                  <c:x val="-4.0050038057265182E-2"/>
                  <c:y val="-9.54701496188234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B04-4631-BC7C-9CAEB73F028B}"/>
                </c:ext>
              </c:extLst>
            </c:dLbl>
            <c:dLbl>
              <c:idx val="4"/>
              <c:layout>
                <c:manualLayout>
                  <c:x val="2.1303211732587798E-2"/>
                  <c:y val="0.1227473352242014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B04-4631-BC7C-9CAEB73F028B}"/>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Engagemement!$K$7:$K$11</c:f>
              <c:strCache>
                <c:ptCount val="5"/>
                <c:pt idx="0">
                  <c:v>Board Diversity, Skills and Experience</c:v>
                </c:pt>
                <c:pt idx="1">
                  <c:v>Board Independence</c:v>
                </c:pt>
                <c:pt idx="2">
                  <c:v>Executive Remuneration</c:v>
                </c:pt>
                <c:pt idx="3">
                  <c:v>Shareholder Protection and Rights</c:v>
                </c:pt>
                <c:pt idx="4">
                  <c:v>Succession Planning</c:v>
                </c:pt>
              </c:strCache>
            </c:strRef>
          </c:cat>
          <c:val>
            <c:numRef>
              <c:f>Engagemement!$L$7:$L$11</c:f>
              <c:numCache>
                <c:formatCode>0.0%</c:formatCode>
                <c:ptCount val="5"/>
                <c:pt idx="0">
                  <c:v>0.32800000000000001</c:v>
                </c:pt>
                <c:pt idx="1">
                  <c:v>0.13800000000000001</c:v>
                </c:pt>
                <c:pt idx="2">
                  <c:v>0.36199999999999999</c:v>
                </c:pt>
                <c:pt idx="3">
                  <c:v>0.121</c:v>
                </c:pt>
                <c:pt idx="4">
                  <c:v>5.1999999999999998E-2</c:v>
                </c:pt>
              </c:numCache>
            </c:numRef>
          </c:val>
          <c:extLst>
            <c:ext xmlns:c16="http://schemas.microsoft.com/office/drawing/2014/chart" uri="{C3380CC4-5D6E-409C-BE32-E72D297353CC}">
              <c16:uniqueId val="{0000000A-2B04-4631-BC7C-9CAEB73F028B}"/>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layout>
        <c:manualLayout>
          <c:xMode val="edge"/>
          <c:yMode val="edge"/>
          <c:x val="0.74944537843092418"/>
          <c:y val="0.18024551853500267"/>
          <c:w val="0.25055462156907576"/>
          <c:h val="0.69094554943960063"/>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093-48EE-B518-37B3C9313DE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093-48EE-B518-37B3C9313DE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093-48EE-B518-37B3C9313DE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093-48EE-B518-37B3C9313DE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093-48EE-B518-37B3C9313DE9}"/>
              </c:ext>
            </c:extLst>
          </c:dPt>
          <c:dLbls>
            <c:dLbl>
              <c:idx val="0"/>
              <c:layout>
                <c:manualLayout>
                  <c:x val="1.4145950316402705E-2"/>
                  <c:y val="-0.1298450415391130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093-48EE-B518-37B3C9313DE9}"/>
                </c:ext>
              </c:extLst>
            </c:dLbl>
            <c:dLbl>
              <c:idx val="1"/>
              <c:layout>
                <c:manualLayout>
                  <c:x val="8.8019246413172395E-2"/>
                  <c:y val="4.64708569718930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093-48EE-B518-37B3C9313DE9}"/>
                </c:ext>
              </c:extLst>
            </c:dLbl>
            <c:dLbl>
              <c:idx val="2"/>
              <c:layout>
                <c:manualLayout>
                  <c:x val="-9.4306335442684713E-3"/>
                  <c:y val="0.1790494783328821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093-48EE-B518-37B3C9313DE9}"/>
                </c:ext>
              </c:extLst>
            </c:dLbl>
            <c:dLbl>
              <c:idx val="3"/>
              <c:layout>
                <c:manualLayout>
                  <c:x val="5.0296712236098509E-2"/>
                  <c:y val="7.24398652797156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093-48EE-B518-37B3C9313DE9}"/>
                </c:ext>
              </c:extLst>
            </c:dLbl>
            <c:dLbl>
              <c:idx val="4"/>
              <c:layout>
                <c:manualLayout>
                  <c:x val="-5.0296712236098565E-2"/>
                  <c:y val="-0.1161771424297327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093-48EE-B518-37B3C9313DE9}"/>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Engagemement!$O$7:$O$11</c:f>
              <c:strCache>
                <c:ptCount val="5"/>
                <c:pt idx="0">
                  <c:v>Business Strategy</c:v>
                </c:pt>
                <c:pt idx="1">
                  <c:v>Intergrated Reporting and Other Disclosure</c:v>
                </c:pt>
                <c:pt idx="2">
                  <c:v>Risk Management</c:v>
                </c:pt>
                <c:pt idx="3">
                  <c:v>Cyber Security</c:v>
                </c:pt>
                <c:pt idx="4">
                  <c:v>Audit and Accounting </c:v>
                </c:pt>
              </c:strCache>
            </c:strRef>
          </c:cat>
          <c:val>
            <c:numRef>
              <c:f>Engagemement!$P$7:$P$11</c:f>
              <c:numCache>
                <c:formatCode>0.0%</c:formatCode>
                <c:ptCount val="5"/>
                <c:pt idx="0">
                  <c:v>0.34499999999999997</c:v>
                </c:pt>
                <c:pt idx="1">
                  <c:v>0.20699999999999999</c:v>
                </c:pt>
                <c:pt idx="2">
                  <c:v>0.24099999999999999</c:v>
                </c:pt>
                <c:pt idx="3">
                  <c:v>6.9000000000000006E-2</c:v>
                </c:pt>
                <c:pt idx="4">
                  <c:v>0.13800000000000001</c:v>
                </c:pt>
              </c:numCache>
            </c:numRef>
          </c:val>
          <c:extLst>
            <c:ext xmlns:c16="http://schemas.microsoft.com/office/drawing/2014/chart" uri="{C3380CC4-5D6E-409C-BE32-E72D297353CC}">
              <c16:uniqueId val="{0000000A-B093-48EE-B518-37B3C9313DE9}"/>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layout>
        <c:manualLayout>
          <c:xMode val="edge"/>
          <c:yMode val="edge"/>
          <c:x val="0.72741923287365384"/>
          <c:y val="0.11824874392545288"/>
          <c:w val="0.27140447504601145"/>
          <c:h val="0.68630029881040844"/>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621D92A-EA97-452B-BBE3-736B0BE288B7}"/>
              </a:ext>
            </a:extLst>
          </p:cNvPr>
          <p:cNvSpPr>
            <a:spLocks noGrp="1"/>
          </p:cNvSpPr>
          <p:nvPr>
            <p:ph type="hdr" sz="quarter"/>
          </p:nvPr>
        </p:nvSpPr>
        <p:spPr>
          <a:xfrm>
            <a:off x="0" y="1"/>
            <a:ext cx="3077739" cy="513428"/>
          </a:xfrm>
          <a:prstGeom prst="rect">
            <a:avLst/>
          </a:prstGeom>
        </p:spPr>
        <p:txBody>
          <a:bodyPr vert="horz" lIns="96661" tIns="48331" rIns="96661" bIns="48331" rtlCol="0"/>
          <a:lstStyle>
            <a:lvl1pPr algn="l">
              <a:defRPr sz="1300"/>
            </a:lvl1pPr>
          </a:lstStyle>
          <a:p>
            <a:endParaRPr lang="en-GB"/>
          </a:p>
        </p:txBody>
      </p:sp>
      <p:sp>
        <p:nvSpPr>
          <p:cNvPr id="3" name="Date Placeholder 2">
            <a:extLst>
              <a:ext uri="{FF2B5EF4-FFF2-40B4-BE49-F238E27FC236}">
                <a16:creationId xmlns:a16="http://schemas.microsoft.com/office/drawing/2014/main" id="{259151B6-03E8-42DE-BFBE-A6A5778DB8B0}"/>
              </a:ext>
            </a:extLst>
          </p:cNvPr>
          <p:cNvSpPr>
            <a:spLocks noGrp="1"/>
          </p:cNvSpPr>
          <p:nvPr>
            <p:ph type="dt" sz="quarter" idx="1"/>
          </p:nvPr>
        </p:nvSpPr>
        <p:spPr>
          <a:xfrm>
            <a:off x="4023092" y="1"/>
            <a:ext cx="3077739" cy="513428"/>
          </a:xfrm>
          <a:prstGeom prst="rect">
            <a:avLst/>
          </a:prstGeom>
        </p:spPr>
        <p:txBody>
          <a:bodyPr vert="horz" lIns="96661" tIns="48331" rIns="96661" bIns="48331" rtlCol="0"/>
          <a:lstStyle>
            <a:lvl1pPr algn="r">
              <a:defRPr sz="1300"/>
            </a:lvl1pPr>
          </a:lstStyle>
          <a:p>
            <a:fld id="{0B7E84DF-A1E9-4073-B4FF-1701F74C3F00}" type="datetimeFigureOut">
              <a:rPr lang="en-GB" smtClean="0"/>
              <a:t>06/06/2022</a:t>
            </a:fld>
            <a:endParaRPr lang="en-GB"/>
          </a:p>
        </p:txBody>
      </p:sp>
      <p:sp>
        <p:nvSpPr>
          <p:cNvPr id="4" name="Footer Placeholder 3">
            <a:extLst>
              <a:ext uri="{FF2B5EF4-FFF2-40B4-BE49-F238E27FC236}">
                <a16:creationId xmlns:a16="http://schemas.microsoft.com/office/drawing/2014/main" id="{374BC5D8-3FD9-4B2C-BACC-3E4FFBD1EAA9}"/>
              </a:ext>
            </a:extLst>
          </p:cNvPr>
          <p:cNvSpPr>
            <a:spLocks noGrp="1"/>
          </p:cNvSpPr>
          <p:nvPr>
            <p:ph type="ftr" sz="quarter" idx="2"/>
          </p:nvPr>
        </p:nvSpPr>
        <p:spPr>
          <a:xfrm>
            <a:off x="0" y="9719598"/>
            <a:ext cx="3077739" cy="513427"/>
          </a:xfrm>
          <a:prstGeom prst="rect">
            <a:avLst/>
          </a:prstGeom>
        </p:spPr>
        <p:txBody>
          <a:bodyPr vert="horz" lIns="96661" tIns="48331" rIns="96661" bIns="48331" rtlCol="0" anchor="b"/>
          <a:lstStyle>
            <a:lvl1pPr algn="l">
              <a:defRPr sz="1300"/>
            </a:lvl1pPr>
          </a:lstStyle>
          <a:p>
            <a:endParaRPr lang="en-GB"/>
          </a:p>
        </p:txBody>
      </p:sp>
      <p:sp>
        <p:nvSpPr>
          <p:cNvPr id="5" name="Slide Number Placeholder 4">
            <a:extLst>
              <a:ext uri="{FF2B5EF4-FFF2-40B4-BE49-F238E27FC236}">
                <a16:creationId xmlns:a16="http://schemas.microsoft.com/office/drawing/2014/main" id="{C058C5CB-F3D8-4699-BFC7-FA66F2994F21}"/>
              </a:ext>
            </a:extLst>
          </p:cNvPr>
          <p:cNvSpPr>
            <a:spLocks noGrp="1"/>
          </p:cNvSpPr>
          <p:nvPr>
            <p:ph type="sldNum" sz="quarter" idx="3"/>
          </p:nvPr>
        </p:nvSpPr>
        <p:spPr>
          <a:xfrm>
            <a:off x="4023092" y="9719598"/>
            <a:ext cx="3077739" cy="513427"/>
          </a:xfrm>
          <a:prstGeom prst="rect">
            <a:avLst/>
          </a:prstGeom>
        </p:spPr>
        <p:txBody>
          <a:bodyPr vert="horz" lIns="96661" tIns="48331" rIns="96661" bIns="48331" rtlCol="0" anchor="b"/>
          <a:lstStyle>
            <a:lvl1pPr algn="r">
              <a:defRPr sz="1300"/>
            </a:lvl1pPr>
          </a:lstStyle>
          <a:p>
            <a:fld id="{D4977E56-2ECF-465A-B8BC-31BBAF08E020}" type="slidenum">
              <a:rPr lang="en-GB" smtClean="0"/>
              <a:t>‹#›</a:t>
            </a:fld>
            <a:endParaRPr lang="en-GB"/>
          </a:p>
        </p:txBody>
      </p:sp>
    </p:spTree>
    <p:extLst>
      <p:ext uri="{BB962C8B-B14F-4D97-AF65-F5344CB8AC3E}">
        <p14:creationId xmlns:p14="http://schemas.microsoft.com/office/powerpoint/2010/main" val="5365768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513428"/>
          </a:xfrm>
          <a:prstGeom prst="rect">
            <a:avLst/>
          </a:prstGeom>
        </p:spPr>
        <p:txBody>
          <a:bodyPr vert="horz" lIns="96661" tIns="48331" rIns="96661" bIns="48331" rtlCol="0"/>
          <a:lstStyle>
            <a:lvl1pPr algn="l">
              <a:defRPr sz="1300"/>
            </a:lvl1pPr>
          </a:lstStyle>
          <a:p>
            <a:endParaRPr lang="en-GB"/>
          </a:p>
        </p:txBody>
      </p:sp>
      <p:sp>
        <p:nvSpPr>
          <p:cNvPr id="3" name="Date Placeholder 2"/>
          <p:cNvSpPr>
            <a:spLocks noGrp="1"/>
          </p:cNvSpPr>
          <p:nvPr>
            <p:ph type="dt" idx="1"/>
          </p:nvPr>
        </p:nvSpPr>
        <p:spPr>
          <a:xfrm>
            <a:off x="4023092" y="1"/>
            <a:ext cx="3077739" cy="513428"/>
          </a:xfrm>
          <a:prstGeom prst="rect">
            <a:avLst/>
          </a:prstGeom>
        </p:spPr>
        <p:txBody>
          <a:bodyPr vert="horz" lIns="96661" tIns="48331" rIns="96661" bIns="48331" rtlCol="0"/>
          <a:lstStyle>
            <a:lvl1pPr algn="r">
              <a:defRPr sz="1300"/>
            </a:lvl1pPr>
          </a:lstStyle>
          <a:p>
            <a:fld id="{DE39D0F9-68D9-4918-B215-C64D1FFDD481}" type="datetimeFigureOut">
              <a:rPr lang="en-GB" smtClean="0"/>
              <a:t>06/06/2022</a:t>
            </a:fld>
            <a:endParaRPr lang="en-GB"/>
          </a:p>
        </p:txBody>
      </p:sp>
      <p:sp>
        <p:nvSpPr>
          <p:cNvPr id="4" name="Slide Image Placeholder 3"/>
          <p:cNvSpPr>
            <a:spLocks noGrp="1" noRot="1" noChangeAspect="1"/>
          </p:cNvSpPr>
          <p:nvPr>
            <p:ph type="sldImg" idx="2"/>
          </p:nvPr>
        </p:nvSpPr>
        <p:spPr>
          <a:xfrm>
            <a:off x="482600" y="1279525"/>
            <a:ext cx="6137275" cy="3452813"/>
          </a:xfrm>
          <a:prstGeom prst="rect">
            <a:avLst/>
          </a:prstGeom>
          <a:noFill/>
          <a:ln w="12700">
            <a:solidFill>
              <a:prstClr val="black"/>
            </a:solidFill>
          </a:ln>
        </p:spPr>
        <p:txBody>
          <a:bodyPr vert="horz" lIns="96661" tIns="48331" rIns="96661" bIns="48331" rtlCol="0" anchor="ctr"/>
          <a:lstStyle/>
          <a:p>
            <a:endParaRPr lang="en-GB"/>
          </a:p>
        </p:txBody>
      </p:sp>
      <p:sp>
        <p:nvSpPr>
          <p:cNvPr id="5" name="Notes Placeholder 4"/>
          <p:cNvSpPr>
            <a:spLocks noGrp="1"/>
          </p:cNvSpPr>
          <p:nvPr>
            <p:ph type="body" sz="quarter" idx="3"/>
          </p:nvPr>
        </p:nvSpPr>
        <p:spPr>
          <a:xfrm>
            <a:off x="710248" y="4924643"/>
            <a:ext cx="5681980" cy="4029254"/>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19598"/>
            <a:ext cx="3077739" cy="513427"/>
          </a:xfrm>
          <a:prstGeom prst="rect">
            <a:avLst/>
          </a:prstGeom>
        </p:spPr>
        <p:txBody>
          <a:bodyPr vert="horz" lIns="96661" tIns="48331" rIns="96661" bIns="48331" rtlCol="0" anchor="b"/>
          <a:lstStyle>
            <a:lvl1pPr algn="l">
              <a:defRPr sz="1300"/>
            </a:lvl1pPr>
          </a:lstStyle>
          <a:p>
            <a:endParaRPr lang="en-GB"/>
          </a:p>
        </p:txBody>
      </p:sp>
      <p:sp>
        <p:nvSpPr>
          <p:cNvPr id="7" name="Slide Number Placeholder 6"/>
          <p:cNvSpPr>
            <a:spLocks noGrp="1"/>
          </p:cNvSpPr>
          <p:nvPr>
            <p:ph type="sldNum" sz="quarter" idx="5"/>
          </p:nvPr>
        </p:nvSpPr>
        <p:spPr>
          <a:xfrm>
            <a:off x="4023092" y="9719598"/>
            <a:ext cx="3077739" cy="513427"/>
          </a:xfrm>
          <a:prstGeom prst="rect">
            <a:avLst/>
          </a:prstGeom>
        </p:spPr>
        <p:txBody>
          <a:bodyPr vert="horz" lIns="96661" tIns="48331" rIns="96661" bIns="48331" rtlCol="0" anchor="b"/>
          <a:lstStyle>
            <a:lvl1pPr algn="r">
              <a:defRPr sz="1300"/>
            </a:lvl1pPr>
          </a:lstStyle>
          <a:p>
            <a:fld id="{902CDFDA-1CDF-4F89-906F-35274FC8F715}" type="slidenum">
              <a:rPr lang="en-GB" smtClean="0"/>
              <a:t>‹#›</a:t>
            </a:fld>
            <a:endParaRPr lang="en-GB"/>
          </a:p>
        </p:txBody>
      </p:sp>
    </p:spTree>
    <p:extLst>
      <p:ext uri="{BB962C8B-B14F-4D97-AF65-F5344CB8AC3E}">
        <p14:creationId xmlns:p14="http://schemas.microsoft.com/office/powerpoint/2010/main" val="276648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02CDFDA-1CDF-4F89-906F-35274FC8F715}" type="slidenum">
              <a:rPr lang="en-GB" smtClean="0"/>
              <a:t>1</a:t>
            </a:fld>
            <a:endParaRPr lang="en-GB"/>
          </a:p>
        </p:txBody>
      </p:sp>
    </p:spTree>
    <p:extLst>
      <p:ext uri="{BB962C8B-B14F-4D97-AF65-F5344CB8AC3E}">
        <p14:creationId xmlns:p14="http://schemas.microsoft.com/office/powerpoint/2010/main" val="2565002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a:p>
        </p:txBody>
      </p:sp>
      <p:sp>
        <p:nvSpPr>
          <p:cNvPr id="4" name="Slide Number Placeholder 3"/>
          <p:cNvSpPr>
            <a:spLocks noGrp="1"/>
          </p:cNvSpPr>
          <p:nvPr>
            <p:ph type="sldNum" sz="quarter" idx="5"/>
          </p:nvPr>
        </p:nvSpPr>
        <p:spPr/>
        <p:txBody>
          <a:bodyPr/>
          <a:lstStyle/>
          <a:p>
            <a:fld id="{902CDFDA-1CDF-4F89-906F-35274FC8F715}" type="slidenum">
              <a:rPr lang="en-GB" smtClean="0"/>
              <a:t>4</a:t>
            </a:fld>
            <a:endParaRPr lang="en-GB"/>
          </a:p>
        </p:txBody>
      </p:sp>
    </p:spTree>
    <p:extLst>
      <p:ext uri="{BB962C8B-B14F-4D97-AF65-F5344CB8AC3E}">
        <p14:creationId xmlns:p14="http://schemas.microsoft.com/office/powerpoint/2010/main" val="2770433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a:p>
        </p:txBody>
      </p:sp>
      <p:sp>
        <p:nvSpPr>
          <p:cNvPr id="4" name="Slide Number Placeholder 3"/>
          <p:cNvSpPr>
            <a:spLocks noGrp="1"/>
          </p:cNvSpPr>
          <p:nvPr>
            <p:ph type="sldNum" sz="quarter" idx="5"/>
          </p:nvPr>
        </p:nvSpPr>
        <p:spPr/>
        <p:txBody>
          <a:bodyPr/>
          <a:lstStyle/>
          <a:p>
            <a:fld id="{902CDFDA-1CDF-4F89-906F-35274FC8F715}" type="slidenum">
              <a:rPr lang="en-GB" smtClean="0"/>
              <a:t>5</a:t>
            </a:fld>
            <a:endParaRPr lang="en-GB"/>
          </a:p>
        </p:txBody>
      </p:sp>
    </p:spTree>
    <p:extLst>
      <p:ext uri="{BB962C8B-B14F-4D97-AF65-F5344CB8AC3E}">
        <p14:creationId xmlns:p14="http://schemas.microsoft.com/office/powerpoint/2010/main" val="1078903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a:p>
        </p:txBody>
      </p:sp>
      <p:sp>
        <p:nvSpPr>
          <p:cNvPr id="4" name="Slide Number Placeholder 3"/>
          <p:cNvSpPr>
            <a:spLocks noGrp="1"/>
          </p:cNvSpPr>
          <p:nvPr>
            <p:ph type="sldNum" sz="quarter" idx="5"/>
          </p:nvPr>
        </p:nvSpPr>
        <p:spPr/>
        <p:txBody>
          <a:bodyPr/>
          <a:lstStyle/>
          <a:p>
            <a:fld id="{902CDFDA-1CDF-4F89-906F-35274FC8F715}" type="slidenum">
              <a:rPr lang="en-GB" smtClean="0"/>
              <a:t>8</a:t>
            </a:fld>
            <a:endParaRPr lang="en-GB"/>
          </a:p>
        </p:txBody>
      </p:sp>
    </p:spTree>
    <p:extLst>
      <p:ext uri="{BB962C8B-B14F-4D97-AF65-F5344CB8AC3E}">
        <p14:creationId xmlns:p14="http://schemas.microsoft.com/office/powerpoint/2010/main" val="3426168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a:p>
        </p:txBody>
      </p:sp>
      <p:sp>
        <p:nvSpPr>
          <p:cNvPr id="4" name="Slide Number Placeholder 3"/>
          <p:cNvSpPr>
            <a:spLocks noGrp="1"/>
          </p:cNvSpPr>
          <p:nvPr>
            <p:ph type="sldNum" sz="quarter" idx="5"/>
          </p:nvPr>
        </p:nvSpPr>
        <p:spPr/>
        <p:txBody>
          <a:bodyPr/>
          <a:lstStyle/>
          <a:p>
            <a:fld id="{902CDFDA-1CDF-4F89-906F-35274FC8F715}" type="slidenum">
              <a:rPr lang="en-GB" smtClean="0"/>
              <a:t>9</a:t>
            </a:fld>
            <a:endParaRPr lang="en-GB"/>
          </a:p>
        </p:txBody>
      </p:sp>
    </p:spTree>
    <p:extLst>
      <p:ext uri="{BB962C8B-B14F-4D97-AF65-F5344CB8AC3E}">
        <p14:creationId xmlns:p14="http://schemas.microsoft.com/office/powerpoint/2010/main" val="2123446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a:p>
        </p:txBody>
      </p:sp>
      <p:sp>
        <p:nvSpPr>
          <p:cNvPr id="4" name="Slide Number Placeholder 3"/>
          <p:cNvSpPr>
            <a:spLocks noGrp="1"/>
          </p:cNvSpPr>
          <p:nvPr>
            <p:ph type="sldNum" sz="quarter" idx="5"/>
          </p:nvPr>
        </p:nvSpPr>
        <p:spPr/>
        <p:txBody>
          <a:bodyPr/>
          <a:lstStyle/>
          <a:p>
            <a:fld id="{902CDFDA-1CDF-4F89-906F-35274FC8F715}" type="slidenum">
              <a:rPr lang="en-GB" smtClean="0"/>
              <a:t>10</a:t>
            </a:fld>
            <a:endParaRPr lang="en-GB"/>
          </a:p>
        </p:txBody>
      </p:sp>
    </p:spTree>
    <p:extLst>
      <p:ext uri="{BB962C8B-B14F-4D97-AF65-F5344CB8AC3E}">
        <p14:creationId xmlns:p14="http://schemas.microsoft.com/office/powerpoint/2010/main" val="1052566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02CDFDA-1CDF-4F89-906F-35274FC8F715}"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07500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Alliance 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444FC-7F5C-4D41-99FD-E85F73880044}"/>
              </a:ext>
            </a:extLst>
          </p:cNvPr>
          <p:cNvSpPr>
            <a:spLocks noGrp="1"/>
          </p:cNvSpPr>
          <p:nvPr>
            <p:ph type="ctrTitle"/>
          </p:nvPr>
        </p:nvSpPr>
        <p:spPr>
          <a:xfrm>
            <a:off x="3963826" y="3390901"/>
            <a:ext cx="17541640" cy="2811093"/>
          </a:xfrm>
        </p:spPr>
        <p:txBody>
          <a:bodyPr anchor="b"/>
          <a:lstStyle>
            <a:lvl1pPr algn="l">
              <a:defRPr sz="8500">
                <a:solidFill>
                  <a:schemeClr val="accent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1DFEB81F-5A72-464A-AD20-70EDA4E62384}"/>
              </a:ext>
            </a:extLst>
          </p:cNvPr>
          <p:cNvSpPr>
            <a:spLocks noGrp="1"/>
          </p:cNvSpPr>
          <p:nvPr>
            <p:ph type="subTitle" idx="1"/>
          </p:nvPr>
        </p:nvSpPr>
        <p:spPr>
          <a:xfrm>
            <a:off x="3963826" y="6289226"/>
            <a:ext cx="17541640" cy="1877881"/>
          </a:xfrm>
        </p:spPr>
        <p:txBody>
          <a:bodyPr/>
          <a:lstStyle>
            <a:lvl1pPr marL="0" indent="0" algn="l">
              <a:lnSpc>
                <a:spcPct val="90000"/>
              </a:lnSpc>
              <a:buNone/>
              <a:defRPr sz="4500" b="0">
                <a:solidFill>
                  <a:srgbClr val="9A7AA4"/>
                </a:solidFill>
              </a:defRPr>
            </a:lvl1pPr>
            <a:lvl2pPr marL="0" indent="0" algn="l">
              <a:lnSpc>
                <a:spcPct val="90000"/>
              </a:lnSpc>
              <a:buNone/>
              <a:defRPr sz="2400">
                <a:solidFill>
                  <a:schemeClr val="accent1"/>
                </a:solidFill>
              </a:defRPr>
            </a:lvl2pPr>
            <a:lvl3pPr marL="0" indent="0" algn="l">
              <a:lnSpc>
                <a:spcPct val="90000"/>
              </a:lnSpc>
              <a:buNone/>
              <a:defRPr sz="2400" b="1">
                <a:solidFill>
                  <a:schemeClr val="accent1"/>
                </a:solidFill>
              </a:defRPr>
            </a:lvl3pPr>
            <a:lvl4pPr marL="2587935" indent="0" algn="ctr">
              <a:buNone/>
              <a:defRPr sz="3019"/>
            </a:lvl4pPr>
            <a:lvl5pPr marL="3450580" indent="0" algn="ctr">
              <a:buNone/>
              <a:defRPr sz="3019"/>
            </a:lvl5pPr>
            <a:lvl6pPr marL="4313225" indent="0" algn="ctr">
              <a:buNone/>
              <a:defRPr sz="3019"/>
            </a:lvl6pPr>
            <a:lvl7pPr marL="5175870" indent="0" algn="ctr">
              <a:buNone/>
              <a:defRPr sz="3019"/>
            </a:lvl7pPr>
            <a:lvl8pPr marL="6038515" indent="0" algn="ctr">
              <a:buNone/>
              <a:defRPr sz="3019"/>
            </a:lvl8pPr>
            <a:lvl9pPr marL="6901160" indent="0" algn="ctr">
              <a:buNone/>
              <a:defRPr sz="3019"/>
            </a:lvl9pPr>
          </a:lstStyle>
          <a:p>
            <a:r>
              <a:rPr lang="en-US"/>
              <a:t>Click to edit Master subtitle style</a:t>
            </a:r>
          </a:p>
        </p:txBody>
      </p:sp>
      <p:sp>
        <p:nvSpPr>
          <p:cNvPr id="12" name="Text Placeholder 11">
            <a:extLst>
              <a:ext uri="{FF2B5EF4-FFF2-40B4-BE49-F238E27FC236}">
                <a16:creationId xmlns:a16="http://schemas.microsoft.com/office/drawing/2014/main" id="{A425DCB2-757D-4DA3-B3C8-B1D592F56929}"/>
              </a:ext>
            </a:extLst>
          </p:cNvPr>
          <p:cNvSpPr>
            <a:spLocks noGrp="1"/>
          </p:cNvSpPr>
          <p:nvPr>
            <p:ph type="body" sz="quarter" idx="13"/>
          </p:nvPr>
        </p:nvSpPr>
        <p:spPr>
          <a:xfrm>
            <a:off x="3963826" y="8483302"/>
            <a:ext cx="17541639" cy="1949749"/>
          </a:xfrm>
        </p:spPr>
        <p:txBody>
          <a:bodyPr/>
          <a:lstStyle>
            <a:lvl1pPr>
              <a:lnSpc>
                <a:spcPct val="100000"/>
              </a:lnSpc>
              <a:spcBef>
                <a:spcPts val="600"/>
              </a:spcBef>
              <a:spcAft>
                <a:spcPts val="0"/>
              </a:spcAft>
              <a:defRPr sz="2400" b="0">
                <a:solidFill>
                  <a:schemeClr val="accent1"/>
                </a:solidFill>
              </a:defRPr>
            </a:lvl1pPr>
            <a:lvl2pPr>
              <a:lnSpc>
                <a:spcPct val="100000"/>
              </a:lnSpc>
              <a:spcBef>
                <a:spcPts val="600"/>
              </a:spcBef>
              <a:spcAft>
                <a:spcPts val="0"/>
              </a:spcAft>
              <a:defRPr sz="2400" b="1">
                <a:solidFill>
                  <a:schemeClr val="accent1"/>
                </a:solidFill>
              </a:defRPr>
            </a:lvl2pPr>
            <a:lvl3pPr>
              <a:lnSpc>
                <a:spcPct val="100000"/>
              </a:lnSpc>
              <a:spcBef>
                <a:spcPts val="600"/>
              </a:spcBef>
              <a:spcAft>
                <a:spcPts val="0"/>
              </a:spcAft>
              <a:buFontTx/>
              <a:buNone/>
              <a:defRPr sz="2400">
                <a:solidFill>
                  <a:schemeClr val="accent1"/>
                </a:solidFill>
              </a:defRPr>
            </a:lvl3pPr>
            <a:lvl4pPr>
              <a:lnSpc>
                <a:spcPct val="90000"/>
              </a:lnSpc>
              <a:defRPr sz="2400"/>
            </a:lvl4pPr>
            <a:lvl5pPr>
              <a:lnSpc>
                <a:spcPct val="90000"/>
              </a:lnSpc>
              <a:defRPr sz="2400"/>
            </a:lvl5pPr>
          </a:lstStyle>
          <a:p>
            <a:pPr lvl="0"/>
            <a:r>
              <a:rPr lang="en-US"/>
              <a:t>Click to edit Master text styles</a:t>
            </a:r>
          </a:p>
          <a:p>
            <a:pPr lvl="1"/>
            <a:r>
              <a:rPr lang="en-US"/>
              <a:t>Second level</a:t>
            </a:r>
          </a:p>
          <a:p>
            <a:pPr lvl="2"/>
            <a:r>
              <a:rPr lang="en-US"/>
              <a:t>Third level</a:t>
            </a:r>
          </a:p>
        </p:txBody>
      </p:sp>
      <p:pic>
        <p:nvPicPr>
          <p:cNvPr id="7" name="Graphic 6">
            <a:extLst>
              <a:ext uri="{FF2B5EF4-FFF2-40B4-BE49-F238E27FC236}">
                <a16:creationId xmlns:a16="http://schemas.microsoft.com/office/drawing/2014/main" id="{F1FB70B4-A416-44F8-95E4-E493BFED306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0259841" y="12476610"/>
            <a:ext cx="3853266" cy="994593"/>
          </a:xfrm>
          <a:prstGeom prst="rect">
            <a:avLst/>
          </a:prstGeom>
        </p:spPr>
      </p:pic>
      <p:pic>
        <p:nvPicPr>
          <p:cNvPr id="8" name="Graphic 7">
            <a:extLst>
              <a:ext uri="{FF2B5EF4-FFF2-40B4-BE49-F238E27FC236}">
                <a16:creationId xmlns:a16="http://schemas.microsoft.com/office/drawing/2014/main" id="{8888E51F-648C-4574-B89E-691A04794A84}"/>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77131" y="1425787"/>
            <a:ext cx="11448000" cy="10824720"/>
          </a:xfrm>
          <a:prstGeom prst="rect">
            <a:avLst/>
          </a:prstGeom>
        </p:spPr>
      </p:pic>
    </p:spTree>
    <p:extLst>
      <p:ext uri="{BB962C8B-B14F-4D97-AF65-F5344CB8AC3E}">
        <p14:creationId xmlns:p14="http://schemas.microsoft.com/office/powerpoint/2010/main" val="19736664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F96C7412-8E5F-4EA9-BDE9-092231E0EB7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38100"/>
            <a:ext cx="11052000" cy="13865930"/>
          </a:xfrm>
          <a:prstGeom prst="rect">
            <a:avLst/>
          </a:prstGeom>
        </p:spPr>
      </p:pic>
      <p:sp>
        <p:nvSpPr>
          <p:cNvPr id="9" name="Text Placeholder 8">
            <a:extLst>
              <a:ext uri="{FF2B5EF4-FFF2-40B4-BE49-F238E27FC236}">
                <a16:creationId xmlns:a16="http://schemas.microsoft.com/office/drawing/2014/main" id="{73911A95-DFB3-42A6-9C3D-187186F76D58}"/>
              </a:ext>
            </a:extLst>
          </p:cNvPr>
          <p:cNvSpPr>
            <a:spLocks noGrp="1"/>
          </p:cNvSpPr>
          <p:nvPr>
            <p:ph type="body" sz="quarter" idx="10" hasCustomPrompt="1"/>
          </p:nvPr>
        </p:nvSpPr>
        <p:spPr>
          <a:xfrm>
            <a:off x="3997583" y="5632451"/>
            <a:ext cx="6172787" cy="2647950"/>
          </a:xfrm>
        </p:spPr>
        <p:txBody>
          <a:bodyPr anchor="ctr"/>
          <a:lstStyle>
            <a:lvl1pPr algn="ctr">
              <a:defRPr sz="6000" b="0">
                <a:solidFill>
                  <a:schemeClr val="accent3"/>
                </a:solidFill>
              </a:defRPr>
            </a:lvl1pPr>
          </a:lstStyle>
          <a:p>
            <a:pPr lvl="0"/>
            <a:r>
              <a:rPr lang="en-US"/>
              <a:t>Text here</a:t>
            </a:r>
          </a:p>
        </p:txBody>
      </p:sp>
      <p:pic>
        <p:nvPicPr>
          <p:cNvPr id="8" name="Graphic 7">
            <a:extLst>
              <a:ext uri="{FF2B5EF4-FFF2-40B4-BE49-F238E27FC236}">
                <a16:creationId xmlns:a16="http://schemas.microsoft.com/office/drawing/2014/main" id="{72F5783C-982C-412C-AEB8-321E76943C05}"/>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4918954" y="6198216"/>
            <a:ext cx="5530509" cy="1427518"/>
          </a:xfrm>
          <a:prstGeom prst="rect">
            <a:avLst/>
          </a:prstGeom>
        </p:spPr>
      </p:pic>
    </p:spTree>
    <p:extLst>
      <p:ext uri="{BB962C8B-B14F-4D97-AF65-F5344CB8AC3E}">
        <p14:creationId xmlns:p14="http://schemas.microsoft.com/office/powerpoint/2010/main" val="22510857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444FC-7F5C-4D41-99FD-E85F73880044}"/>
              </a:ext>
            </a:extLst>
          </p:cNvPr>
          <p:cNvSpPr>
            <a:spLocks noGrp="1"/>
          </p:cNvSpPr>
          <p:nvPr>
            <p:ph type="ctrTitle"/>
          </p:nvPr>
        </p:nvSpPr>
        <p:spPr>
          <a:xfrm>
            <a:off x="3963826" y="3390901"/>
            <a:ext cx="17541640" cy="2811093"/>
          </a:xfrm>
        </p:spPr>
        <p:txBody>
          <a:bodyPr anchor="b"/>
          <a:lstStyle>
            <a:lvl1pPr algn="l">
              <a:defRPr sz="8500">
                <a:solidFill>
                  <a:schemeClr val="accent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1DFEB81F-5A72-464A-AD20-70EDA4E62384}"/>
              </a:ext>
            </a:extLst>
          </p:cNvPr>
          <p:cNvSpPr>
            <a:spLocks noGrp="1"/>
          </p:cNvSpPr>
          <p:nvPr>
            <p:ph type="subTitle" idx="1"/>
          </p:nvPr>
        </p:nvSpPr>
        <p:spPr>
          <a:xfrm>
            <a:off x="3963826" y="6289226"/>
            <a:ext cx="17541640" cy="3337587"/>
          </a:xfrm>
        </p:spPr>
        <p:txBody>
          <a:bodyPr/>
          <a:lstStyle>
            <a:lvl1pPr marL="0" indent="0" algn="l">
              <a:lnSpc>
                <a:spcPct val="90000"/>
              </a:lnSpc>
              <a:buNone/>
              <a:defRPr sz="4500" b="0">
                <a:solidFill>
                  <a:srgbClr val="9A7AA4"/>
                </a:solidFill>
              </a:defRPr>
            </a:lvl1pPr>
            <a:lvl2pPr marL="0" indent="0" algn="l">
              <a:lnSpc>
                <a:spcPct val="90000"/>
              </a:lnSpc>
              <a:buNone/>
              <a:defRPr sz="2400">
                <a:solidFill>
                  <a:schemeClr val="accent1"/>
                </a:solidFill>
              </a:defRPr>
            </a:lvl2pPr>
            <a:lvl3pPr marL="0" indent="0" algn="l">
              <a:lnSpc>
                <a:spcPct val="90000"/>
              </a:lnSpc>
              <a:buNone/>
              <a:defRPr sz="2400" b="1">
                <a:solidFill>
                  <a:schemeClr val="accent1"/>
                </a:solidFill>
              </a:defRPr>
            </a:lvl3pPr>
            <a:lvl4pPr marL="2587935" indent="0" algn="ctr">
              <a:buNone/>
              <a:defRPr sz="3019"/>
            </a:lvl4pPr>
            <a:lvl5pPr marL="3450580" indent="0" algn="ctr">
              <a:buNone/>
              <a:defRPr sz="3019"/>
            </a:lvl5pPr>
            <a:lvl6pPr marL="4313225" indent="0" algn="ctr">
              <a:buNone/>
              <a:defRPr sz="3019"/>
            </a:lvl6pPr>
            <a:lvl7pPr marL="5175870" indent="0" algn="ctr">
              <a:buNone/>
              <a:defRPr sz="3019"/>
            </a:lvl7pPr>
            <a:lvl8pPr marL="6038515" indent="0" algn="ctr">
              <a:buNone/>
              <a:defRPr sz="3019"/>
            </a:lvl8pPr>
            <a:lvl9pPr marL="6901160" indent="0" algn="ctr">
              <a:buNone/>
              <a:defRPr sz="3019"/>
            </a:lvl9pPr>
          </a:lstStyle>
          <a:p>
            <a:r>
              <a:rPr lang="en-US"/>
              <a:t>Click to edit Master subtitle style</a:t>
            </a:r>
          </a:p>
          <a:p>
            <a:pPr lvl="1"/>
            <a:r>
              <a:rPr lang="en-US"/>
              <a:t>Level 2</a:t>
            </a:r>
          </a:p>
          <a:p>
            <a:pPr lvl="2"/>
            <a:r>
              <a:rPr lang="en-US"/>
              <a:t>Level 3</a:t>
            </a:r>
            <a:endParaRPr lang="en-GB"/>
          </a:p>
        </p:txBody>
      </p:sp>
      <p:pic>
        <p:nvPicPr>
          <p:cNvPr id="6" name="Graphic 5">
            <a:extLst>
              <a:ext uri="{FF2B5EF4-FFF2-40B4-BE49-F238E27FC236}">
                <a16:creationId xmlns:a16="http://schemas.microsoft.com/office/drawing/2014/main" id="{F06E621E-243D-4040-8942-EB1011C3E9F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0259841" y="12476610"/>
            <a:ext cx="3853266" cy="994593"/>
          </a:xfrm>
          <a:prstGeom prst="rect">
            <a:avLst/>
          </a:prstGeom>
        </p:spPr>
      </p:pic>
      <p:pic>
        <p:nvPicPr>
          <p:cNvPr id="7" name="Graphic 6">
            <a:extLst>
              <a:ext uri="{FF2B5EF4-FFF2-40B4-BE49-F238E27FC236}">
                <a16:creationId xmlns:a16="http://schemas.microsoft.com/office/drawing/2014/main" id="{AC9E22AB-6CFD-4E1D-8E80-6B47987B3F83}"/>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77131" y="1425787"/>
            <a:ext cx="11448000" cy="10824720"/>
          </a:xfrm>
          <a:prstGeom prst="rect">
            <a:avLst/>
          </a:prstGeom>
        </p:spPr>
      </p:pic>
    </p:spTree>
    <p:extLst>
      <p:ext uri="{BB962C8B-B14F-4D97-AF65-F5344CB8AC3E}">
        <p14:creationId xmlns:p14="http://schemas.microsoft.com/office/powerpoint/2010/main" val="35385750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Alliance 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444FC-7F5C-4D41-99FD-E85F73880044}"/>
              </a:ext>
            </a:extLst>
          </p:cNvPr>
          <p:cNvSpPr>
            <a:spLocks noGrp="1"/>
          </p:cNvSpPr>
          <p:nvPr>
            <p:ph type="ctrTitle"/>
          </p:nvPr>
        </p:nvSpPr>
        <p:spPr>
          <a:xfrm>
            <a:off x="3963826" y="3390901"/>
            <a:ext cx="17541640" cy="2811093"/>
          </a:xfrm>
        </p:spPr>
        <p:txBody>
          <a:bodyPr anchor="b"/>
          <a:lstStyle>
            <a:lvl1pPr algn="l">
              <a:defRPr sz="8500">
                <a:solidFill>
                  <a:schemeClr val="accent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1DFEB81F-5A72-464A-AD20-70EDA4E62384}"/>
              </a:ext>
            </a:extLst>
          </p:cNvPr>
          <p:cNvSpPr>
            <a:spLocks noGrp="1"/>
          </p:cNvSpPr>
          <p:nvPr>
            <p:ph type="subTitle" idx="1"/>
          </p:nvPr>
        </p:nvSpPr>
        <p:spPr>
          <a:xfrm>
            <a:off x="3963826" y="6289226"/>
            <a:ext cx="17541640" cy="1877881"/>
          </a:xfrm>
        </p:spPr>
        <p:txBody>
          <a:bodyPr/>
          <a:lstStyle>
            <a:lvl1pPr marL="0" indent="0" algn="l">
              <a:lnSpc>
                <a:spcPct val="90000"/>
              </a:lnSpc>
              <a:buNone/>
              <a:defRPr sz="4500" b="0">
                <a:solidFill>
                  <a:srgbClr val="9A7AA4"/>
                </a:solidFill>
              </a:defRPr>
            </a:lvl1pPr>
            <a:lvl2pPr marL="0" indent="0" algn="l">
              <a:lnSpc>
                <a:spcPct val="90000"/>
              </a:lnSpc>
              <a:buNone/>
              <a:defRPr sz="2400">
                <a:solidFill>
                  <a:schemeClr val="accent1"/>
                </a:solidFill>
              </a:defRPr>
            </a:lvl2pPr>
            <a:lvl3pPr marL="0" indent="0" algn="l">
              <a:lnSpc>
                <a:spcPct val="90000"/>
              </a:lnSpc>
              <a:buNone/>
              <a:defRPr sz="2400" b="1">
                <a:solidFill>
                  <a:schemeClr val="accent1"/>
                </a:solidFill>
              </a:defRPr>
            </a:lvl3pPr>
            <a:lvl4pPr marL="2587935" indent="0" algn="ctr">
              <a:buNone/>
              <a:defRPr sz="3019"/>
            </a:lvl4pPr>
            <a:lvl5pPr marL="3450580" indent="0" algn="ctr">
              <a:buNone/>
              <a:defRPr sz="3019"/>
            </a:lvl5pPr>
            <a:lvl6pPr marL="4313225" indent="0" algn="ctr">
              <a:buNone/>
              <a:defRPr sz="3019"/>
            </a:lvl6pPr>
            <a:lvl7pPr marL="5175870" indent="0" algn="ctr">
              <a:buNone/>
              <a:defRPr sz="3019"/>
            </a:lvl7pPr>
            <a:lvl8pPr marL="6038515" indent="0" algn="ctr">
              <a:buNone/>
              <a:defRPr sz="3019"/>
            </a:lvl8pPr>
            <a:lvl9pPr marL="6901160" indent="0" algn="ctr">
              <a:buNone/>
              <a:defRPr sz="3019"/>
            </a:lvl9pPr>
          </a:lstStyle>
          <a:p>
            <a:r>
              <a:rPr lang="en-US"/>
              <a:t>Click to edit Master subtitle style</a:t>
            </a:r>
          </a:p>
        </p:txBody>
      </p:sp>
      <p:sp>
        <p:nvSpPr>
          <p:cNvPr id="12" name="Text Placeholder 11">
            <a:extLst>
              <a:ext uri="{FF2B5EF4-FFF2-40B4-BE49-F238E27FC236}">
                <a16:creationId xmlns:a16="http://schemas.microsoft.com/office/drawing/2014/main" id="{A425DCB2-757D-4DA3-B3C8-B1D592F56929}"/>
              </a:ext>
            </a:extLst>
          </p:cNvPr>
          <p:cNvSpPr>
            <a:spLocks noGrp="1"/>
          </p:cNvSpPr>
          <p:nvPr>
            <p:ph type="body" sz="quarter" idx="13"/>
          </p:nvPr>
        </p:nvSpPr>
        <p:spPr>
          <a:xfrm>
            <a:off x="3963826" y="8483302"/>
            <a:ext cx="17541639" cy="1949749"/>
          </a:xfrm>
        </p:spPr>
        <p:txBody>
          <a:bodyPr/>
          <a:lstStyle>
            <a:lvl1pPr>
              <a:lnSpc>
                <a:spcPct val="100000"/>
              </a:lnSpc>
              <a:spcBef>
                <a:spcPts val="600"/>
              </a:spcBef>
              <a:spcAft>
                <a:spcPts val="0"/>
              </a:spcAft>
              <a:defRPr sz="2400" b="0">
                <a:solidFill>
                  <a:schemeClr val="accent1"/>
                </a:solidFill>
              </a:defRPr>
            </a:lvl1pPr>
            <a:lvl2pPr>
              <a:lnSpc>
                <a:spcPct val="100000"/>
              </a:lnSpc>
              <a:spcBef>
                <a:spcPts val="600"/>
              </a:spcBef>
              <a:spcAft>
                <a:spcPts val="0"/>
              </a:spcAft>
              <a:defRPr sz="2400" b="1">
                <a:solidFill>
                  <a:schemeClr val="accent1"/>
                </a:solidFill>
              </a:defRPr>
            </a:lvl2pPr>
            <a:lvl3pPr>
              <a:lnSpc>
                <a:spcPct val="100000"/>
              </a:lnSpc>
              <a:spcBef>
                <a:spcPts val="600"/>
              </a:spcBef>
              <a:spcAft>
                <a:spcPts val="0"/>
              </a:spcAft>
              <a:buFontTx/>
              <a:buNone/>
              <a:defRPr sz="2400">
                <a:solidFill>
                  <a:schemeClr val="accent1"/>
                </a:solidFill>
              </a:defRPr>
            </a:lvl3pPr>
            <a:lvl4pPr>
              <a:lnSpc>
                <a:spcPct val="90000"/>
              </a:lnSpc>
              <a:defRPr sz="2400"/>
            </a:lvl4pPr>
            <a:lvl5pPr>
              <a:lnSpc>
                <a:spcPct val="90000"/>
              </a:lnSpc>
              <a:defRPr sz="2400"/>
            </a:lvl5pPr>
          </a:lstStyle>
          <a:p>
            <a:pPr lvl="0"/>
            <a:r>
              <a:rPr lang="en-US"/>
              <a:t>Click to edit Master text styles</a:t>
            </a:r>
          </a:p>
          <a:p>
            <a:pPr lvl="1"/>
            <a:r>
              <a:rPr lang="en-US"/>
              <a:t>Second level</a:t>
            </a:r>
          </a:p>
          <a:p>
            <a:pPr lvl="2"/>
            <a:r>
              <a:rPr lang="en-US"/>
              <a:t>Third level</a:t>
            </a:r>
          </a:p>
        </p:txBody>
      </p:sp>
      <p:pic>
        <p:nvPicPr>
          <p:cNvPr id="7" name="Graphic 6">
            <a:extLst>
              <a:ext uri="{FF2B5EF4-FFF2-40B4-BE49-F238E27FC236}">
                <a16:creationId xmlns:a16="http://schemas.microsoft.com/office/drawing/2014/main" id="{F1FB70B4-A416-44F8-95E4-E493BFED306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0259841" y="12476610"/>
            <a:ext cx="3853266" cy="994593"/>
          </a:xfrm>
          <a:prstGeom prst="rect">
            <a:avLst/>
          </a:prstGeom>
        </p:spPr>
      </p:pic>
      <p:pic>
        <p:nvPicPr>
          <p:cNvPr id="8" name="Graphic 7">
            <a:extLst>
              <a:ext uri="{FF2B5EF4-FFF2-40B4-BE49-F238E27FC236}">
                <a16:creationId xmlns:a16="http://schemas.microsoft.com/office/drawing/2014/main" id="{8888E51F-648C-4574-B89E-691A04794A84}"/>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77131" y="1425787"/>
            <a:ext cx="11448000" cy="10824720"/>
          </a:xfrm>
          <a:prstGeom prst="rect">
            <a:avLst/>
          </a:prstGeom>
        </p:spPr>
      </p:pic>
    </p:spTree>
    <p:extLst>
      <p:ext uri="{BB962C8B-B14F-4D97-AF65-F5344CB8AC3E}">
        <p14:creationId xmlns:p14="http://schemas.microsoft.com/office/powerpoint/2010/main" val="20962945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BEAEF-39A3-478E-891F-2AE3AC24006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461530B-CA81-4094-A636-5CDE72FBC2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11D1BD-9E5E-478D-87FD-6A213ECC54C3}"/>
              </a:ext>
            </a:extLst>
          </p:cNvPr>
          <p:cNvSpPr>
            <a:spLocks noGrp="1"/>
          </p:cNvSpPr>
          <p:nvPr>
            <p:ph type="dt" sz="half" idx="10"/>
          </p:nvPr>
        </p:nvSpPr>
        <p:spPr/>
        <p:txBody>
          <a:bodyPr/>
          <a:lstStyle/>
          <a:p>
            <a:fld id="{7D92F9CD-EB74-45A5-8ACB-4FB8ACF68BB3}" type="datetime1">
              <a:rPr lang="en-GB" smtClean="0"/>
              <a:t>06/06/2022</a:t>
            </a:fld>
            <a:endParaRPr lang="en-GB"/>
          </a:p>
        </p:txBody>
      </p:sp>
      <p:sp>
        <p:nvSpPr>
          <p:cNvPr id="5" name="Footer Placeholder 4">
            <a:extLst>
              <a:ext uri="{FF2B5EF4-FFF2-40B4-BE49-F238E27FC236}">
                <a16:creationId xmlns:a16="http://schemas.microsoft.com/office/drawing/2014/main" id="{1D95F7E2-C6E2-457E-94AE-063E9E7272BA}"/>
              </a:ext>
            </a:extLst>
          </p:cNvPr>
          <p:cNvSpPr>
            <a:spLocks noGrp="1"/>
          </p:cNvSpPr>
          <p:nvPr>
            <p:ph type="ftr" sz="quarter" idx="11"/>
          </p:nvPr>
        </p:nvSpPr>
        <p:spPr>
          <a:xfrm>
            <a:off x="1549401" y="12192000"/>
            <a:ext cx="16160102" cy="1631949"/>
          </a:xfrm>
          <a:prstGeom prst="rect">
            <a:avLst/>
          </a:prstGeom>
        </p:spPr>
        <p:txBody>
          <a:bodyPr/>
          <a:lstStyle/>
          <a:p>
            <a:r>
              <a:rPr lang="en-GB" b="1"/>
              <a:t>Arial Bold 11.5pt Past performance is not a reliable indicator of future returns. </a:t>
            </a:r>
          </a:p>
          <a:p>
            <a:r>
              <a:rPr lang="en-GB"/>
              <a:t>Arial Regular 11.5pt Notes: All data is provided as at 30 September 2020. All figures may be subject to rounding differences. The benchmark shown is the MSCI ACWI Net Dividends Reinvested. Sources: Investment Performance data is provided by BNY Mellon Performance &amp; Risk Analytics Europe. Limited, Morningstar and MSCI Inc; NAV Total Returns are after all manager fees (including Willis Towers Watson’s fees) and allow for any tax reclaims when they are achieved. NAV Total Return figures are based on NAV including income with debt at fair value. Alliance Trust equity portfolio returns are gross of fees. The Ongoing Charges Ratio is approximately 0.62% based on net assets as at 31 December 2019. Peer Group Source: Morningstar. The peer group is the Morningstar universe of UK retail global equity funds (open ended and closed ended) with performance net of fees. </a:t>
            </a:r>
          </a:p>
        </p:txBody>
      </p:sp>
      <p:sp>
        <p:nvSpPr>
          <p:cNvPr id="6" name="Slide Number Placeholder 5">
            <a:extLst>
              <a:ext uri="{FF2B5EF4-FFF2-40B4-BE49-F238E27FC236}">
                <a16:creationId xmlns:a16="http://schemas.microsoft.com/office/drawing/2014/main" id="{F3DC2D18-F73C-4BFC-9A14-629887BBECE8}"/>
              </a:ext>
            </a:extLst>
          </p:cNvPr>
          <p:cNvSpPr>
            <a:spLocks noGrp="1"/>
          </p:cNvSpPr>
          <p:nvPr>
            <p:ph type="sldNum" sz="quarter" idx="12"/>
          </p:nvPr>
        </p:nvSpPr>
        <p:spPr/>
        <p:txBody>
          <a:bodyPr/>
          <a:lstStyle/>
          <a:p>
            <a:fld id="{49824530-F17B-4AB6-AE71-AF2C69897729}" type="slidenum">
              <a:rPr lang="en-GB" smtClean="0"/>
              <a:t>‹#›</a:t>
            </a:fld>
            <a:endParaRPr lang="en-GB"/>
          </a:p>
        </p:txBody>
      </p:sp>
    </p:spTree>
    <p:extLst>
      <p:ext uri="{BB962C8B-B14F-4D97-AF65-F5344CB8AC3E}">
        <p14:creationId xmlns:p14="http://schemas.microsoft.com/office/powerpoint/2010/main" val="5367061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88AB3-09FA-46ED-B723-BE075251678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063CED0-D449-4AF1-B28A-66E739756B93}"/>
              </a:ext>
            </a:extLst>
          </p:cNvPr>
          <p:cNvSpPr>
            <a:spLocks noGrp="1"/>
          </p:cNvSpPr>
          <p:nvPr>
            <p:ph type="dt" sz="half" idx="10"/>
          </p:nvPr>
        </p:nvSpPr>
        <p:spPr/>
        <p:txBody>
          <a:bodyPr/>
          <a:lstStyle/>
          <a:p>
            <a:fld id="{E79B55CF-3058-4DBB-9B75-20823B158702}" type="datetime1">
              <a:rPr lang="en-GB" smtClean="0"/>
              <a:t>06/06/2022</a:t>
            </a:fld>
            <a:endParaRPr lang="en-GB"/>
          </a:p>
        </p:txBody>
      </p:sp>
      <p:sp>
        <p:nvSpPr>
          <p:cNvPr id="4" name="Footer Placeholder 3">
            <a:extLst>
              <a:ext uri="{FF2B5EF4-FFF2-40B4-BE49-F238E27FC236}">
                <a16:creationId xmlns:a16="http://schemas.microsoft.com/office/drawing/2014/main" id="{4A32EB8B-B002-41BD-9AB6-2CEC22DD2E62}"/>
              </a:ext>
            </a:extLst>
          </p:cNvPr>
          <p:cNvSpPr>
            <a:spLocks noGrp="1"/>
          </p:cNvSpPr>
          <p:nvPr>
            <p:ph type="ftr" sz="quarter" idx="11"/>
          </p:nvPr>
        </p:nvSpPr>
        <p:spPr>
          <a:xfrm>
            <a:off x="1549401" y="12192000"/>
            <a:ext cx="16160102" cy="1631949"/>
          </a:xfrm>
          <a:prstGeom prst="rect">
            <a:avLst/>
          </a:prstGeom>
        </p:spPr>
        <p:txBody>
          <a:bodyPr/>
          <a:lstStyle/>
          <a:p>
            <a:r>
              <a:rPr lang="en-GB" b="1"/>
              <a:t>Arial Bold 11.5pt Past performance is not a reliable indicator of future returns. </a:t>
            </a:r>
          </a:p>
          <a:p>
            <a:r>
              <a:rPr lang="en-GB"/>
              <a:t>Arial Regular 11.5pt Notes: All data is provided as at 30 September 2020. All figures may be subject to rounding differences. The benchmark shown is the MSCI ACWI Net Dividends Reinvested. Sources: Investment Performance data is provided by BNY Mellon Performance &amp; Risk Analytics Europe. Limited, Morningstar and MSCI Inc; NAV Total Returns are after all manager fees (including Willis Towers Watson’s fees) and allow for any tax reclaims when they are achieved. NAV Total Return figures are based on NAV including income with debt at fair value. Alliance Trust equity portfolio returns are gross of fees. The Ongoing Charges Ratio is approximately 0.62% based on net assets as at 31 December 2019. Peer Group Source: Morningstar. The peer group is the Morningstar universe of UK retail global equity funds (open ended and closed ended) with performance net of fees. </a:t>
            </a:r>
          </a:p>
        </p:txBody>
      </p:sp>
      <p:sp>
        <p:nvSpPr>
          <p:cNvPr id="5" name="Slide Number Placeholder 4">
            <a:extLst>
              <a:ext uri="{FF2B5EF4-FFF2-40B4-BE49-F238E27FC236}">
                <a16:creationId xmlns:a16="http://schemas.microsoft.com/office/drawing/2014/main" id="{B10C1C1C-5696-4DFD-9BF6-F77E38F2DB5C}"/>
              </a:ext>
            </a:extLst>
          </p:cNvPr>
          <p:cNvSpPr>
            <a:spLocks noGrp="1"/>
          </p:cNvSpPr>
          <p:nvPr>
            <p:ph type="sldNum" sz="quarter" idx="12"/>
          </p:nvPr>
        </p:nvSpPr>
        <p:spPr/>
        <p:txBody>
          <a:bodyPr/>
          <a:lstStyle/>
          <a:p>
            <a:fld id="{49824530-F17B-4AB6-AE71-AF2C69897729}" type="slidenum">
              <a:rPr lang="en-GB" smtClean="0"/>
              <a:t>‹#›</a:t>
            </a:fld>
            <a:endParaRPr lang="en-GB"/>
          </a:p>
        </p:txBody>
      </p:sp>
    </p:spTree>
    <p:extLst>
      <p:ext uri="{BB962C8B-B14F-4D97-AF65-F5344CB8AC3E}">
        <p14:creationId xmlns:p14="http://schemas.microsoft.com/office/powerpoint/2010/main" val="5056137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1 line and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88AB3-09FA-46ED-B723-BE0752516781}"/>
              </a:ext>
            </a:extLst>
          </p:cNvPr>
          <p:cNvSpPr>
            <a:spLocks noGrp="1"/>
          </p:cNvSpPr>
          <p:nvPr>
            <p:ph type="title"/>
          </p:nvPr>
        </p:nvSpPr>
        <p:spPr>
          <a:xfrm>
            <a:off x="1424695" y="825502"/>
            <a:ext cx="21219032" cy="1250949"/>
          </a:xfr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063CED0-D449-4AF1-B28A-66E739756B93}"/>
              </a:ext>
            </a:extLst>
          </p:cNvPr>
          <p:cNvSpPr>
            <a:spLocks noGrp="1"/>
          </p:cNvSpPr>
          <p:nvPr>
            <p:ph type="dt" sz="half" idx="10"/>
          </p:nvPr>
        </p:nvSpPr>
        <p:spPr/>
        <p:txBody>
          <a:bodyPr/>
          <a:lstStyle/>
          <a:p>
            <a:fld id="{096ACC96-69AA-4445-8560-10A86FCDB6B3}" type="datetime1">
              <a:rPr lang="en-GB" smtClean="0"/>
              <a:t>06/06/2022</a:t>
            </a:fld>
            <a:endParaRPr lang="en-GB"/>
          </a:p>
        </p:txBody>
      </p:sp>
      <p:sp>
        <p:nvSpPr>
          <p:cNvPr id="4" name="Footer Placeholder 3">
            <a:extLst>
              <a:ext uri="{FF2B5EF4-FFF2-40B4-BE49-F238E27FC236}">
                <a16:creationId xmlns:a16="http://schemas.microsoft.com/office/drawing/2014/main" id="{4A32EB8B-B002-41BD-9AB6-2CEC22DD2E62}"/>
              </a:ext>
            </a:extLst>
          </p:cNvPr>
          <p:cNvSpPr>
            <a:spLocks noGrp="1"/>
          </p:cNvSpPr>
          <p:nvPr>
            <p:ph type="ftr" sz="quarter" idx="11"/>
          </p:nvPr>
        </p:nvSpPr>
        <p:spPr>
          <a:xfrm>
            <a:off x="1549401" y="12192000"/>
            <a:ext cx="16160102" cy="1631949"/>
          </a:xfrm>
          <a:prstGeom prst="rect">
            <a:avLst/>
          </a:prstGeom>
        </p:spPr>
        <p:txBody>
          <a:bodyPr/>
          <a:lstStyle>
            <a:lvl1pPr>
              <a:defRPr sz="1150"/>
            </a:lvl1pPr>
          </a:lstStyle>
          <a:p>
            <a:r>
              <a:rPr lang="en-GB" b="1"/>
              <a:t>Arial Bold 11.5pt Past performance is not a reliable indicator of future returns. </a:t>
            </a:r>
          </a:p>
          <a:p>
            <a:r>
              <a:rPr lang="en-GB"/>
              <a:t>Arial Regular 11.5pt Notes: All data is provided as at 30 September 2020. All figures may be subject to rounding differences. The benchmark shown is the MSCI ACWI Net Dividends Reinvested. Sources: Investment Performance data is provided by BNY Mellon Performance &amp; Risk Analytics Europe. Limited, Morningstar and MSCI Inc; NAV Total Returns are after all manager fees (including Willis Towers Watson’s fees) and allow for any tax reclaims when they are achieved. NAV Total Return figures are based on NAV including income with debt at fair value. Alliance Trust equity portfolio returns are gross of fees. The Ongoing Charges Ratio is approximately 0.62% based on net assets as at 31 December 2019. Peer Group Source: Morningstar. The peer group is the Morningstar universe of UK retail global equity funds (open ended and closed ended) with performance net of fees. </a:t>
            </a:r>
          </a:p>
        </p:txBody>
      </p:sp>
      <p:sp>
        <p:nvSpPr>
          <p:cNvPr id="5" name="Slide Number Placeholder 4">
            <a:extLst>
              <a:ext uri="{FF2B5EF4-FFF2-40B4-BE49-F238E27FC236}">
                <a16:creationId xmlns:a16="http://schemas.microsoft.com/office/drawing/2014/main" id="{B10C1C1C-5696-4DFD-9BF6-F77E38F2DB5C}"/>
              </a:ext>
            </a:extLst>
          </p:cNvPr>
          <p:cNvSpPr>
            <a:spLocks noGrp="1"/>
          </p:cNvSpPr>
          <p:nvPr>
            <p:ph type="sldNum" sz="quarter" idx="12"/>
          </p:nvPr>
        </p:nvSpPr>
        <p:spPr/>
        <p:txBody>
          <a:bodyPr/>
          <a:lstStyle/>
          <a:p>
            <a:fld id="{49824530-F17B-4AB6-AE71-AF2C69897729}" type="slidenum">
              <a:rPr lang="en-GB" smtClean="0"/>
              <a:t>‹#›</a:t>
            </a:fld>
            <a:endParaRPr lang="en-GB"/>
          </a:p>
        </p:txBody>
      </p:sp>
      <p:sp>
        <p:nvSpPr>
          <p:cNvPr id="7" name="Text Placeholder 6">
            <a:extLst>
              <a:ext uri="{FF2B5EF4-FFF2-40B4-BE49-F238E27FC236}">
                <a16:creationId xmlns:a16="http://schemas.microsoft.com/office/drawing/2014/main" id="{2407D919-24EF-4FE5-BF39-5F992DDBF74A}"/>
              </a:ext>
            </a:extLst>
          </p:cNvPr>
          <p:cNvSpPr>
            <a:spLocks noGrp="1"/>
          </p:cNvSpPr>
          <p:nvPr>
            <p:ph type="body" sz="quarter" idx="13"/>
          </p:nvPr>
        </p:nvSpPr>
        <p:spPr>
          <a:xfrm>
            <a:off x="1424695" y="1866900"/>
            <a:ext cx="21219453" cy="1466850"/>
          </a:xfrm>
        </p:spPr>
        <p:txBody>
          <a:bodyPr/>
          <a:lstStyle>
            <a:lvl1pPr>
              <a:spcBef>
                <a:spcPts val="1200"/>
              </a:spcBef>
              <a:defRPr sz="3500" b="0">
                <a:solidFill>
                  <a:srgbClr val="9A7AA4"/>
                </a:solidFill>
              </a:defRPr>
            </a:lvl1pPr>
          </a:lstStyle>
          <a:p>
            <a:pPr lvl="0"/>
            <a:r>
              <a:rPr lang="en-US"/>
              <a:t>Click to edit Master text styles</a:t>
            </a:r>
          </a:p>
        </p:txBody>
      </p:sp>
    </p:spTree>
    <p:extLst>
      <p:ext uri="{BB962C8B-B14F-4D97-AF65-F5344CB8AC3E}">
        <p14:creationId xmlns:p14="http://schemas.microsoft.com/office/powerpoint/2010/main" val="27215866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2 line and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88AB3-09FA-46ED-B723-BE0752516781}"/>
              </a:ext>
            </a:extLst>
          </p:cNvPr>
          <p:cNvSpPr>
            <a:spLocks noGrp="1"/>
          </p:cNvSpPr>
          <p:nvPr>
            <p:ph type="title" hasCustomPrompt="1"/>
          </p:nvPr>
        </p:nvSpPr>
        <p:spPr>
          <a:xfrm>
            <a:off x="1424695" y="825502"/>
            <a:ext cx="21219032" cy="1250949"/>
          </a:xfrm>
        </p:spPr>
        <p:txBody>
          <a:bodyPr/>
          <a:lstStyle>
            <a:lvl1pPr>
              <a:defRPr/>
            </a:lvl1pPr>
          </a:lstStyle>
          <a:p>
            <a:r>
              <a:rPr lang="en-US"/>
              <a:t>Click to edit Master </a:t>
            </a:r>
            <a:br>
              <a:rPr lang="en-US"/>
            </a:br>
            <a:r>
              <a:rPr lang="en-US"/>
              <a:t>title style</a:t>
            </a:r>
            <a:endParaRPr lang="en-GB"/>
          </a:p>
        </p:txBody>
      </p:sp>
      <p:sp>
        <p:nvSpPr>
          <p:cNvPr id="3" name="Date Placeholder 2">
            <a:extLst>
              <a:ext uri="{FF2B5EF4-FFF2-40B4-BE49-F238E27FC236}">
                <a16:creationId xmlns:a16="http://schemas.microsoft.com/office/drawing/2014/main" id="{2063CED0-D449-4AF1-B28A-66E739756B93}"/>
              </a:ext>
            </a:extLst>
          </p:cNvPr>
          <p:cNvSpPr>
            <a:spLocks noGrp="1"/>
          </p:cNvSpPr>
          <p:nvPr>
            <p:ph type="dt" sz="half" idx="10"/>
          </p:nvPr>
        </p:nvSpPr>
        <p:spPr/>
        <p:txBody>
          <a:bodyPr/>
          <a:lstStyle/>
          <a:p>
            <a:fld id="{296A06D7-FC81-46BE-AF44-09166734133F}" type="datetime1">
              <a:rPr lang="en-GB" smtClean="0"/>
              <a:t>06/06/2022</a:t>
            </a:fld>
            <a:endParaRPr lang="en-GB"/>
          </a:p>
        </p:txBody>
      </p:sp>
      <p:sp>
        <p:nvSpPr>
          <p:cNvPr id="4" name="Footer Placeholder 3">
            <a:extLst>
              <a:ext uri="{FF2B5EF4-FFF2-40B4-BE49-F238E27FC236}">
                <a16:creationId xmlns:a16="http://schemas.microsoft.com/office/drawing/2014/main" id="{4A32EB8B-B002-41BD-9AB6-2CEC22DD2E62}"/>
              </a:ext>
            </a:extLst>
          </p:cNvPr>
          <p:cNvSpPr>
            <a:spLocks noGrp="1"/>
          </p:cNvSpPr>
          <p:nvPr>
            <p:ph type="ftr" sz="quarter" idx="11"/>
          </p:nvPr>
        </p:nvSpPr>
        <p:spPr>
          <a:xfrm>
            <a:off x="1549401" y="12192000"/>
            <a:ext cx="16160102" cy="1631949"/>
          </a:xfrm>
          <a:prstGeom prst="rect">
            <a:avLst/>
          </a:prstGeom>
        </p:spPr>
        <p:txBody>
          <a:bodyPr/>
          <a:lstStyle/>
          <a:p>
            <a:r>
              <a:rPr lang="en-GB" b="1"/>
              <a:t>Arial Bold 11.5pt Past performance is not a reliable indicator of future returns. </a:t>
            </a:r>
          </a:p>
          <a:p>
            <a:r>
              <a:rPr lang="en-GB"/>
              <a:t>Arial Regular 11.5pt Notes: All data is provided as at 30 September 2020. All figures may be subject to rounding differences. The benchmark shown is the MSCI ACWI Net Dividends Reinvested. Sources: Investment Performance data is provided by BNY Mellon Performance &amp; Risk Analytics Europe. Limited, Morningstar and MSCI Inc; NAV Total Returns are after all manager fees (including Willis Towers Watson’s fees) and allow for any tax reclaims when they are achieved. NAV Total Return figures are based on NAV including income with debt at fair value. Alliance Trust equity portfolio returns are gross of fees. The Ongoing Charges Ratio is approximately 0.62% based on net assets as at 31 December 2019. Peer Group Source: Morningstar. The peer group is the Morningstar universe of UK retail global equity funds (open ended and closed ended) with performance net of fees. </a:t>
            </a:r>
          </a:p>
        </p:txBody>
      </p:sp>
      <p:sp>
        <p:nvSpPr>
          <p:cNvPr id="5" name="Slide Number Placeholder 4">
            <a:extLst>
              <a:ext uri="{FF2B5EF4-FFF2-40B4-BE49-F238E27FC236}">
                <a16:creationId xmlns:a16="http://schemas.microsoft.com/office/drawing/2014/main" id="{B10C1C1C-5696-4DFD-9BF6-F77E38F2DB5C}"/>
              </a:ext>
            </a:extLst>
          </p:cNvPr>
          <p:cNvSpPr>
            <a:spLocks noGrp="1"/>
          </p:cNvSpPr>
          <p:nvPr>
            <p:ph type="sldNum" sz="quarter" idx="12"/>
          </p:nvPr>
        </p:nvSpPr>
        <p:spPr/>
        <p:txBody>
          <a:bodyPr/>
          <a:lstStyle/>
          <a:p>
            <a:fld id="{49824530-F17B-4AB6-AE71-AF2C69897729}" type="slidenum">
              <a:rPr lang="en-GB" smtClean="0"/>
              <a:t>‹#›</a:t>
            </a:fld>
            <a:endParaRPr lang="en-GB"/>
          </a:p>
        </p:txBody>
      </p:sp>
      <p:sp>
        <p:nvSpPr>
          <p:cNvPr id="7" name="Text Placeholder 6">
            <a:extLst>
              <a:ext uri="{FF2B5EF4-FFF2-40B4-BE49-F238E27FC236}">
                <a16:creationId xmlns:a16="http://schemas.microsoft.com/office/drawing/2014/main" id="{2407D919-24EF-4FE5-BF39-5F992DDBF74A}"/>
              </a:ext>
            </a:extLst>
          </p:cNvPr>
          <p:cNvSpPr>
            <a:spLocks noGrp="1"/>
          </p:cNvSpPr>
          <p:nvPr>
            <p:ph type="body" sz="quarter" idx="13"/>
          </p:nvPr>
        </p:nvSpPr>
        <p:spPr>
          <a:xfrm>
            <a:off x="1424695" y="2800350"/>
            <a:ext cx="21219453" cy="1466850"/>
          </a:xfrm>
        </p:spPr>
        <p:txBody>
          <a:bodyPr/>
          <a:lstStyle>
            <a:lvl1pPr>
              <a:spcBef>
                <a:spcPts val="1200"/>
              </a:spcBef>
              <a:defRPr sz="3500" b="0">
                <a:solidFill>
                  <a:srgbClr val="9A7AA4"/>
                </a:solidFill>
              </a:defRPr>
            </a:lvl1pPr>
          </a:lstStyle>
          <a:p>
            <a:pPr lvl="0"/>
            <a:r>
              <a:rPr lang="en-US"/>
              <a:t>Click to edit Master text styles</a:t>
            </a:r>
          </a:p>
        </p:txBody>
      </p:sp>
    </p:spTree>
    <p:extLst>
      <p:ext uri="{BB962C8B-B14F-4D97-AF65-F5344CB8AC3E}">
        <p14:creationId xmlns:p14="http://schemas.microsoft.com/office/powerpoint/2010/main" val="18811471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6F872A-2439-48A0-84F7-A143BAFE9EF3}"/>
              </a:ext>
            </a:extLst>
          </p:cNvPr>
          <p:cNvSpPr>
            <a:spLocks noGrp="1"/>
          </p:cNvSpPr>
          <p:nvPr>
            <p:ph type="dt" sz="half" idx="10"/>
          </p:nvPr>
        </p:nvSpPr>
        <p:spPr/>
        <p:txBody>
          <a:bodyPr/>
          <a:lstStyle/>
          <a:p>
            <a:fld id="{1EE25649-CAA3-4F5C-9341-DD525C7AC407}" type="datetime1">
              <a:rPr lang="en-GB" smtClean="0"/>
              <a:t>06/06/2022</a:t>
            </a:fld>
            <a:endParaRPr lang="en-GB"/>
          </a:p>
        </p:txBody>
      </p:sp>
      <p:sp>
        <p:nvSpPr>
          <p:cNvPr id="3" name="Footer Placeholder 2">
            <a:extLst>
              <a:ext uri="{FF2B5EF4-FFF2-40B4-BE49-F238E27FC236}">
                <a16:creationId xmlns:a16="http://schemas.microsoft.com/office/drawing/2014/main" id="{44D7BD9E-21F1-4697-8D9C-2FBDDC943AAB}"/>
              </a:ext>
            </a:extLst>
          </p:cNvPr>
          <p:cNvSpPr>
            <a:spLocks noGrp="1"/>
          </p:cNvSpPr>
          <p:nvPr>
            <p:ph type="ftr" sz="quarter" idx="11"/>
          </p:nvPr>
        </p:nvSpPr>
        <p:spPr>
          <a:xfrm>
            <a:off x="1549401" y="12192000"/>
            <a:ext cx="16160102" cy="1631949"/>
          </a:xfrm>
          <a:prstGeom prst="rect">
            <a:avLst/>
          </a:prstGeom>
        </p:spPr>
        <p:txBody>
          <a:bodyPr/>
          <a:lstStyle/>
          <a:p>
            <a:r>
              <a:rPr lang="en-GB" b="1"/>
              <a:t>Arial Bold 11.5pt Past performance is not a reliable indicator of future returns. </a:t>
            </a:r>
          </a:p>
          <a:p>
            <a:r>
              <a:rPr lang="en-GB"/>
              <a:t>Arial Regular 11.5pt Notes: All data is provided as at 30 September 2020. All figures may be subject to rounding differences. The benchmark shown is the MSCI ACWI Net Dividends Reinvested. Sources: Investment Performance data is provided by BNY Mellon Performance &amp; Risk Analytics Europe. Limited, Morningstar and MSCI Inc; NAV Total Returns are after all manager fees (including Willis Towers Watson’s fees) and allow for any tax reclaims when they are achieved. NAV Total Return figures are based on NAV including income with debt at fair value. Alliance Trust equity portfolio returns are gross of fees. The Ongoing Charges Ratio is approximately 0.62% based on net assets as at 31 December 2019. Peer Group Source: Morningstar. The peer group is the Morningstar universe of UK retail global equity funds (open ended and closed ended) with performance net of fees. </a:t>
            </a:r>
          </a:p>
        </p:txBody>
      </p:sp>
      <p:sp>
        <p:nvSpPr>
          <p:cNvPr id="4" name="Slide Number Placeholder 3">
            <a:extLst>
              <a:ext uri="{FF2B5EF4-FFF2-40B4-BE49-F238E27FC236}">
                <a16:creationId xmlns:a16="http://schemas.microsoft.com/office/drawing/2014/main" id="{FA8CA287-54C0-499D-BC74-2F4D6E62AFAE}"/>
              </a:ext>
            </a:extLst>
          </p:cNvPr>
          <p:cNvSpPr>
            <a:spLocks noGrp="1"/>
          </p:cNvSpPr>
          <p:nvPr>
            <p:ph type="sldNum" sz="quarter" idx="12"/>
          </p:nvPr>
        </p:nvSpPr>
        <p:spPr/>
        <p:txBody>
          <a:bodyPr/>
          <a:lstStyle/>
          <a:p>
            <a:fld id="{49824530-F17B-4AB6-AE71-AF2C69897729}" type="slidenum">
              <a:rPr lang="en-GB" smtClean="0"/>
              <a:t>‹#›</a:t>
            </a:fld>
            <a:endParaRPr lang="en-GB"/>
          </a:p>
        </p:txBody>
      </p:sp>
    </p:spTree>
    <p:extLst>
      <p:ext uri="{BB962C8B-B14F-4D97-AF65-F5344CB8AC3E}">
        <p14:creationId xmlns:p14="http://schemas.microsoft.com/office/powerpoint/2010/main" val="1680881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large bull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BEAEF-39A3-478E-891F-2AE3AC24006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461530B-CA81-4094-A636-5CDE72FBC2CE}"/>
              </a:ext>
            </a:extLst>
          </p:cNvPr>
          <p:cNvSpPr>
            <a:spLocks noGrp="1"/>
          </p:cNvSpPr>
          <p:nvPr>
            <p:ph idx="1"/>
          </p:nvPr>
        </p:nvSpPr>
        <p:spPr>
          <a:xfrm>
            <a:off x="1445048" y="3444259"/>
            <a:ext cx="21198244" cy="8144366"/>
          </a:xfrm>
        </p:spPr>
        <p:txBody>
          <a:bodyPr/>
          <a:lstStyle>
            <a:lvl1pPr>
              <a:defRPr sz="3500"/>
            </a:lvl1pPr>
            <a:lvl2pPr>
              <a:defRPr sz="3500"/>
            </a:lvl2pPr>
            <a:lvl3pPr marL="466725" indent="-466725">
              <a:lnSpc>
                <a:spcPct val="110000"/>
              </a:lnSpc>
              <a:spcBef>
                <a:spcPts val="1200"/>
              </a:spcBef>
              <a:defRPr sz="3500"/>
            </a:lvl3pPr>
            <a:lvl4pPr marL="876300" indent="-409575">
              <a:defRPr sz="3500"/>
            </a:lvl4pPr>
            <a:lvl5pPr>
              <a:defRPr sz="3500">
                <a:solidFill>
                  <a:schemeClr val="tx1">
                    <a:lumMod val="50000"/>
                    <a:lumOff val="50000"/>
                  </a:schemeClr>
                </a:solidFill>
              </a:defRPr>
            </a:lvl5pPr>
            <a:lvl6pPr marL="447675" indent="-447675">
              <a:lnSpc>
                <a:spcPct val="110000"/>
              </a:lnSpc>
              <a:spcBef>
                <a:spcPts val="1200"/>
              </a:spcBef>
              <a:defRPr sz="3500">
                <a:solidFill>
                  <a:schemeClr val="tx1">
                    <a:lumMod val="50000"/>
                    <a:lumOff val="50000"/>
                  </a:schemeClr>
                </a:solidFill>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endParaRPr lang="en-GB"/>
          </a:p>
        </p:txBody>
      </p:sp>
      <p:sp>
        <p:nvSpPr>
          <p:cNvPr id="4" name="Date Placeholder 3">
            <a:extLst>
              <a:ext uri="{FF2B5EF4-FFF2-40B4-BE49-F238E27FC236}">
                <a16:creationId xmlns:a16="http://schemas.microsoft.com/office/drawing/2014/main" id="{7111D1BD-9E5E-478D-87FD-6A213ECC54C3}"/>
              </a:ext>
            </a:extLst>
          </p:cNvPr>
          <p:cNvSpPr>
            <a:spLocks noGrp="1"/>
          </p:cNvSpPr>
          <p:nvPr>
            <p:ph type="dt" sz="half" idx="10"/>
          </p:nvPr>
        </p:nvSpPr>
        <p:spPr/>
        <p:txBody>
          <a:bodyPr/>
          <a:lstStyle/>
          <a:p>
            <a:fld id="{52C78371-AA85-4A8E-AEE7-D59BC06B8AAE}" type="datetime1">
              <a:rPr lang="en-GB" smtClean="0"/>
              <a:t>06/06/2022</a:t>
            </a:fld>
            <a:endParaRPr lang="en-GB"/>
          </a:p>
        </p:txBody>
      </p:sp>
      <p:sp>
        <p:nvSpPr>
          <p:cNvPr id="5" name="Footer Placeholder 4">
            <a:extLst>
              <a:ext uri="{FF2B5EF4-FFF2-40B4-BE49-F238E27FC236}">
                <a16:creationId xmlns:a16="http://schemas.microsoft.com/office/drawing/2014/main" id="{1D95F7E2-C6E2-457E-94AE-063E9E7272BA}"/>
              </a:ext>
            </a:extLst>
          </p:cNvPr>
          <p:cNvSpPr>
            <a:spLocks noGrp="1"/>
          </p:cNvSpPr>
          <p:nvPr>
            <p:ph type="ftr" sz="quarter" idx="11"/>
          </p:nvPr>
        </p:nvSpPr>
        <p:spPr>
          <a:xfrm>
            <a:off x="1549401" y="12192000"/>
            <a:ext cx="16160102" cy="1631949"/>
          </a:xfrm>
          <a:prstGeom prst="rect">
            <a:avLst/>
          </a:prstGeom>
        </p:spPr>
        <p:txBody>
          <a:bodyPr/>
          <a:lstStyle/>
          <a:p>
            <a:r>
              <a:rPr lang="en-GB" b="1"/>
              <a:t>Arial Bold 11.5pt Past performance is not a reliable indicator of future returns. </a:t>
            </a:r>
          </a:p>
          <a:p>
            <a:r>
              <a:rPr lang="en-GB"/>
              <a:t>Arial Regular 11.5pt Notes: All data is provided as at 30 September 2020. All figures may be subject to rounding differences. The benchmark shown is the MSCI ACWI Net Dividends Reinvested. Sources: Investment Performance data is provided by BNY Mellon Performance &amp; Risk Analytics Europe. Limited, Morningstar and MSCI Inc; NAV Total Returns are after all manager fees (including Willis Towers Watson’s fees) and allow for any tax reclaims when they are achieved. NAV Total Return figures are based on NAV including income with debt at fair value. Alliance Trust equity portfolio returns are gross of fees. The Ongoing Charges Ratio is approximately 0.62% based on net assets as at 31 December 2019. Peer Group Source: Morningstar. The peer group is the Morningstar universe of UK retail global equity funds (open ended and closed ended) with performance net of fees. </a:t>
            </a:r>
          </a:p>
        </p:txBody>
      </p:sp>
      <p:sp>
        <p:nvSpPr>
          <p:cNvPr id="6" name="Slide Number Placeholder 5">
            <a:extLst>
              <a:ext uri="{FF2B5EF4-FFF2-40B4-BE49-F238E27FC236}">
                <a16:creationId xmlns:a16="http://schemas.microsoft.com/office/drawing/2014/main" id="{F3DC2D18-F73C-4BFC-9A14-629887BBECE8}"/>
              </a:ext>
            </a:extLst>
          </p:cNvPr>
          <p:cNvSpPr>
            <a:spLocks noGrp="1"/>
          </p:cNvSpPr>
          <p:nvPr>
            <p:ph type="sldNum" sz="quarter" idx="12"/>
          </p:nvPr>
        </p:nvSpPr>
        <p:spPr/>
        <p:txBody>
          <a:bodyPr/>
          <a:lstStyle/>
          <a:p>
            <a:fld id="{49824530-F17B-4AB6-AE71-AF2C69897729}" type="slidenum">
              <a:rPr lang="en-GB" smtClean="0"/>
              <a:t>‹#›</a:t>
            </a:fld>
            <a:endParaRPr lang="en-GB"/>
          </a:p>
        </p:txBody>
      </p:sp>
    </p:spTree>
    <p:extLst>
      <p:ext uri="{BB962C8B-B14F-4D97-AF65-F5344CB8AC3E}">
        <p14:creationId xmlns:p14="http://schemas.microsoft.com/office/powerpoint/2010/main" val="28889585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ext heavy slides gree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BEAEF-39A3-478E-891F-2AE3AC240062}"/>
              </a:ext>
            </a:extLst>
          </p:cNvPr>
          <p:cNvSpPr>
            <a:spLocks noGrp="1"/>
          </p:cNvSpPr>
          <p:nvPr>
            <p:ph type="title"/>
          </p:nvPr>
        </p:nvSpPr>
        <p:spPr/>
        <p:txBody>
          <a:bodyPr/>
          <a:lstStyle>
            <a:lvl1pPr>
              <a:defRPr>
                <a:solidFill>
                  <a:schemeClr val="accent3"/>
                </a:solid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461530B-CA81-4094-A636-5CDE72FBC2CE}"/>
              </a:ext>
            </a:extLst>
          </p:cNvPr>
          <p:cNvSpPr>
            <a:spLocks noGrp="1"/>
          </p:cNvSpPr>
          <p:nvPr>
            <p:ph idx="1"/>
          </p:nvPr>
        </p:nvSpPr>
        <p:spPr>
          <a:xfrm>
            <a:off x="1445047" y="3361834"/>
            <a:ext cx="21577149" cy="7992000"/>
          </a:xfrm>
        </p:spPr>
        <p:txBody>
          <a:bodyPr numCol="3" spcCol="288000"/>
          <a:lstStyle>
            <a:lvl1pPr>
              <a:lnSpc>
                <a:spcPct val="110000"/>
              </a:lnSpc>
              <a:spcBef>
                <a:spcPts val="1800"/>
              </a:spcBef>
              <a:defRPr sz="2400">
                <a:solidFill>
                  <a:schemeClr val="accent3"/>
                </a:solidFill>
              </a:defRPr>
            </a:lvl1pPr>
            <a:lvl2pPr>
              <a:lnSpc>
                <a:spcPct val="110000"/>
              </a:lnSpc>
              <a:spcBef>
                <a:spcPts val="1800"/>
              </a:spcBef>
              <a:defRPr sz="2400"/>
            </a:lvl2pPr>
            <a:lvl3pPr>
              <a:lnSpc>
                <a:spcPct val="110000"/>
              </a:lnSpc>
              <a:defRPr sz="2400"/>
            </a:lvl3pPr>
            <a:lvl4pPr>
              <a:lnSpc>
                <a:spcPct val="110000"/>
              </a:lnSpc>
              <a:defRPr sz="2400"/>
            </a:lvl4pPr>
            <a:lvl5pPr>
              <a:lnSpc>
                <a:spcPct val="110000"/>
              </a:lnSpc>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11D1BD-9E5E-478D-87FD-6A213ECC54C3}"/>
              </a:ext>
            </a:extLst>
          </p:cNvPr>
          <p:cNvSpPr>
            <a:spLocks noGrp="1"/>
          </p:cNvSpPr>
          <p:nvPr>
            <p:ph type="dt" sz="half" idx="10"/>
          </p:nvPr>
        </p:nvSpPr>
        <p:spPr/>
        <p:txBody>
          <a:bodyPr/>
          <a:lstStyle/>
          <a:p>
            <a:fld id="{6F162A8A-5759-4E1F-B47B-7E497AE8E01F}" type="datetime1">
              <a:rPr lang="en-GB" smtClean="0"/>
              <a:t>06/06/2022</a:t>
            </a:fld>
            <a:endParaRPr lang="en-GB"/>
          </a:p>
        </p:txBody>
      </p:sp>
      <p:sp>
        <p:nvSpPr>
          <p:cNvPr id="5" name="Footer Placeholder 4">
            <a:extLst>
              <a:ext uri="{FF2B5EF4-FFF2-40B4-BE49-F238E27FC236}">
                <a16:creationId xmlns:a16="http://schemas.microsoft.com/office/drawing/2014/main" id="{1D95F7E2-C6E2-457E-94AE-063E9E7272BA}"/>
              </a:ext>
            </a:extLst>
          </p:cNvPr>
          <p:cNvSpPr>
            <a:spLocks noGrp="1"/>
          </p:cNvSpPr>
          <p:nvPr>
            <p:ph type="ftr" sz="quarter" idx="11"/>
          </p:nvPr>
        </p:nvSpPr>
        <p:spPr>
          <a:xfrm>
            <a:off x="1549401" y="12192000"/>
            <a:ext cx="16160102" cy="1631949"/>
          </a:xfrm>
          <a:prstGeom prst="rect">
            <a:avLst/>
          </a:prstGeom>
        </p:spPr>
        <p:txBody>
          <a:bodyPr/>
          <a:lstStyle/>
          <a:p>
            <a:r>
              <a:rPr lang="en-GB" b="1"/>
              <a:t>Arial Bold 11.5pt Past performance is not a reliable indicator of future returns. </a:t>
            </a:r>
          </a:p>
          <a:p>
            <a:r>
              <a:rPr lang="en-GB"/>
              <a:t>Arial Regular 11.5pt Notes: All data is provided as at 30 September 2020. All figures may be subject to rounding differences. The benchmark shown is the MSCI ACWI Net Dividends Reinvested. Sources: Investment Performance data is provided by BNY Mellon Performance &amp; Risk Analytics Europe. Limited, Morningstar and MSCI Inc; NAV Total Returns are after all manager fees (including Willis Towers Watson’s fees) and allow for any tax reclaims when they are achieved. NAV Total Return figures are based on NAV including income with debt at fair value. Alliance Trust equity portfolio returns are gross of fees. The Ongoing Charges Ratio is approximately 0.62% based on net assets as at 31 December 2019. Peer Group Source: Morningstar. The peer group is the Morningstar universe of UK retail global equity funds (open ended and closed ended) with performance net of fees. </a:t>
            </a:r>
          </a:p>
        </p:txBody>
      </p:sp>
      <p:sp>
        <p:nvSpPr>
          <p:cNvPr id="6" name="Slide Number Placeholder 5">
            <a:extLst>
              <a:ext uri="{FF2B5EF4-FFF2-40B4-BE49-F238E27FC236}">
                <a16:creationId xmlns:a16="http://schemas.microsoft.com/office/drawing/2014/main" id="{F3DC2D18-F73C-4BFC-9A14-629887BBECE8}"/>
              </a:ext>
            </a:extLst>
          </p:cNvPr>
          <p:cNvSpPr>
            <a:spLocks noGrp="1"/>
          </p:cNvSpPr>
          <p:nvPr>
            <p:ph type="sldNum" sz="quarter" idx="12"/>
          </p:nvPr>
        </p:nvSpPr>
        <p:spPr>
          <a:xfrm>
            <a:off x="12034211" y="12192000"/>
            <a:ext cx="639077" cy="735997"/>
          </a:xfrm>
        </p:spPr>
        <p:txBody>
          <a:bodyPr/>
          <a:lstStyle/>
          <a:p>
            <a:fld id="{49824530-F17B-4AB6-AE71-AF2C69897729}" type="slidenum">
              <a:rPr lang="en-GB" smtClean="0"/>
              <a:t>‹#›</a:t>
            </a:fld>
            <a:endParaRPr lang="en-GB"/>
          </a:p>
        </p:txBody>
      </p:sp>
    </p:spTree>
    <p:extLst>
      <p:ext uri="{BB962C8B-B14F-4D97-AF65-F5344CB8AC3E}">
        <p14:creationId xmlns:p14="http://schemas.microsoft.com/office/powerpoint/2010/main" val="11794156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BEAEF-39A3-478E-891F-2AE3AC24006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461530B-CA81-4094-A636-5CDE72FBC2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11D1BD-9E5E-478D-87FD-6A213ECC54C3}"/>
              </a:ext>
            </a:extLst>
          </p:cNvPr>
          <p:cNvSpPr>
            <a:spLocks noGrp="1"/>
          </p:cNvSpPr>
          <p:nvPr>
            <p:ph type="dt" sz="half" idx="10"/>
          </p:nvPr>
        </p:nvSpPr>
        <p:spPr/>
        <p:txBody>
          <a:bodyPr/>
          <a:lstStyle/>
          <a:p>
            <a:fld id="{7D92F9CD-EB74-45A5-8ACB-4FB8ACF68BB3}" type="datetime1">
              <a:rPr lang="en-GB" smtClean="0"/>
              <a:t>06/06/2022</a:t>
            </a:fld>
            <a:endParaRPr lang="en-GB"/>
          </a:p>
        </p:txBody>
      </p:sp>
      <p:sp>
        <p:nvSpPr>
          <p:cNvPr id="5" name="Footer Placeholder 4">
            <a:extLst>
              <a:ext uri="{FF2B5EF4-FFF2-40B4-BE49-F238E27FC236}">
                <a16:creationId xmlns:a16="http://schemas.microsoft.com/office/drawing/2014/main" id="{1D95F7E2-C6E2-457E-94AE-063E9E7272BA}"/>
              </a:ext>
            </a:extLst>
          </p:cNvPr>
          <p:cNvSpPr>
            <a:spLocks noGrp="1"/>
          </p:cNvSpPr>
          <p:nvPr>
            <p:ph type="ftr" sz="quarter" idx="11"/>
          </p:nvPr>
        </p:nvSpPr>
        <p:spPr>
          <a:xfrm>
            <a:off x="1549401" y="12192000"/>
            <a:ext cx="16160102" cy="1631949"/>
          </a:xfrm>
          <a:prstGeom prst="rect">
            <a:avLst/>
          </a:prstGeom>
        </p:spPr>
        <p:txBody>
          <a:bodyPr/>
          <a:lstStyle/>
          <a:p>
            <a:r>
              <a:rPr lang="en-GB" b="1"/>
              <a:t>Arial Bold 11.5pt Past performance is not a reliable indicator of future returns.  </a:t>
            </a:r>
          </a:p>
          <a:p>
            <a:r>
              <a:rPr lang="en-GB"/>
              <a:t>Arial Regular 11.5pt Notes: All data is provided as at 30 September 2020. All figures may be subject to rounding differences. The benchmark shown is the MSCI ACWI Net Dividends Reinvested. Sources: Investment Performance data is provided by BNY Mellon Performance &amp; Risk Analytics Europe. Limited, Morningstar and MSCI Inc; NAV Total Returns are after all manager fees (including Willis Towers Watson’s fees) and allow for any tax reclaims when they are achieved. NAV Total Return figures are based on NAV including income with debt at fair value. Alliance Trust equity portfolio returns are gross of fees. The Ongoing Charges Ratio is approximately 0.62% based on net assets as at 31 December 2019. Peer Group Source: Morningstar. The peer group is the Morningstar universe of UK retail global equity funds (open ended and closed ended) with performance net of fees. </a:t>
            </a:r>
          </a:p>
        </p:txBody>
      </p:sp>
      <p:sp>
        <p:nvSpPr>
          <p:cNvPr id="6" name="Slide Number Placeholder 5">
            <a:extLst>
              <a:ext uri="{FF2B5EF4-FFF2-40B4-BE49-F238E27FC236}">
                <a16:creationId xmlns:a16="http://schemas.microsoft.com/office/drawing/2014/main" id="{F3DC2D18-F73C-4BFC-9A14-629887BBECE8}"/>
              </a:ext>
            </a:extLst>
          </p:cNvPr>
          <p:cNvSpPr>
            <a:spLocks noGrp="1"/>
          </p:cNvSpPr>
          <p:nvPr>
            <p:ph type="sldNum" sz="quarter" idx="12"/>
          </p:nvPr>
        </p:nvSpPr>
        <p:spPr/>
        <p:txBody>
          <a:bodyPr/>
          <a:lstStyle/>
          <a:p>
            <a:fld id="{49824530-F17B-4AB6-AE71-AF2C69897729}" type="slidenum">
              <a:rPr lang="en-GB" smtClean="0"/>
              <a:t>‹#›</a:t>
            </a:fld>
            <a:endParaRPr lang="en-GB"/>
          </a:p>
        </p:txBody>
      </p:sp>
    </p:spTree>
    <p:extLst>
      <p:ext uri="{BB962C8B-B14F-4D97-AF65-F5344CB8AC3E}">
        <p14:creationId xmlns:p14="http://schemas.microsoft.com/office/powerpoint/2010/main" val="39015453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Alliance Title slide green">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444FC-7F5C-4D41-99FD-E85F73880044}"/>
              </a:ext>
            </a:extLst>
          </p:cNvPr>
          <p:cNvSpPr>
            <a:spLocks noGrp="1"/>
          </p:cNvSpPr>
          <p:nvPr>
            <p:ph type="ctrTitle"/>
          </p:nvPr>
        </p:nvSpPr>
        <p:spPr>
          <a:xfrm>
            <a:off x="3963826" y="3390901"/>
            <a:ext cx="17541640" cy="2811093"/>
          </a:xfrm>
        </p:spPr>
        <p:txBody>
          <a:bodyPr anchor="b"/>
          <a:lstStyle>
            <a:lvl1pPr algn="l">
              <a:lnSpc>
                <a:spcPct val="85000"/>
              </a:lnSpc>
              <a:defRPr sz="8500">
                <a:solidFill>
                  <a:schemeClr val="tx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1DFEB81F-5A72-464A-AD20-70EDA4E62384}"/>
              </a:ext>
            </a:extLst>
          </p:cNvPr>
          <p:cNvSpPr>
            <a:spLocks noGrp="1"/>
          </p:cNvSpPr>
          <p:nvPr>
            <p:ph type="subTitle" idx="1"/>
          </p:nvPr>
        </p:nvSpPr>
        <p:spPr>
          <a:xfrm>
            <a:off x="3963826" y="6289226"/>
            <a:ext cx="17541640" cy="1877881"/>
          </a:xfrm>
        </p:spPr>
        <p:txBody>
          <a:bodyPr/>
          <a:lstStyle>
            <a:lvl1pPr marL="0" indent="0" algn="l">
              <a:lnSpc>
                <a:spcPct val="90000"/>
              </a:lnSpc>
              <a:buNone/>
              <a:defRPr sz="4500" b="0">
                <a:solidFill>
                  <a:schemeClr val="tx1"/>
                </a:solidFill>
              </a:defRPr>
            </a:lvl1pPr>
            <a:lvl2pPr marL="0" indent="0" algn="l">
              <a:lnSpc>
                <a:spcPct val="90000"/>
              </a:lnSpc>
              <a:buNone/>
              <a:defRPr sz="2400">
                <a:solidFill>
                  <a:schemeClr val="accent1"/>
                </a:solidFill>
              </a:defRPr>
            </a:lvl2pPr>
            <a:lvl3pPr marL="0" indent="0" algn="l">
              <a:lnSpc>
                <a:spcPct val="90000"/>
              </a:lnSpc>
              <a:buNone/>
              <a:defRPr sz="2400" b="1">
                <a:solidFill>
                  <a:schemeClr val="accent1"/>
                </a:solidFill>
              </a:defRPr>
            </a:lvl3pPr>
            <a:lvl4pPr marL="2587935" indent="0" algn="ctr">
              <a:buNone/>
              <a:defRPr sz="3019"/>
            </a:lvl4pPr>
            <a:lvl5pPr marL="3450580" indent="0" algn="ctr">
              <a:buNone/>
              <a:defRPr sz="3019"/>
            </a:lvl5pPr>
            <a:lvl6pPr marL="4313225" indent="0" algn="ctr">
              <a:buNone/>
              <a:defRPr sz="3019"/>
            </a:lvl6pPr>
            <a:lvl7pPr marL="5175870" indent="0" algn="ctr">
              <a:buNone/>
              <a:defRPr sz="3019"/>
            </a:lvl7pPr>
            <a:lvl8pPr marL="6038515" indent="0" algn="ctr">
              <a:buNone/>
              <a:defRPr sz="3019"/>
            </a:lvl8pPr>
            <a:lvl9pPr marL="6901160" indent="0" algn="ctr">
              <a:buNone/>
              <a:defRPr sz="3019"/>
            </a:lvl9pPr>
          </a:lstStyle>
          <a:p>
            <a:r>
              <a:rPr lang="en-US"/>
              <a:t>Click to edit Master subtitle style</a:t>
            </a:r>
          </a:p>
        </p:txBody>
      </p:sp>
      <p:sp>
        <p:nvSpPr>
          <p:cNvPr id="12" name="Text Placeholder 11">
            <a:extLst>
              <a:ext uri="{FF2B5EF4-FFF2-40B4-BE49-F238E27FC236}">
                <a16:creationId xmlns:a16="http://schemas.microsoft.com/office/drawing/2014/main" id="{A425DCB2-757D-4DA3-B3C8-B1D592F56929}"/>
              </a:ext>
            </a:extLst>
          </p:cNvPr>
          <p:cNvSpPr>
            <a:spLocks noGrp="1"/>
          </p:cNvSpPr>
          <p:nvPr>
            <p:ph type="body" sz="quarter" idx="13"/>
          </p:nvPr>
        </p:nvSpPr>
        <p:spPr>
          <a:xfrm>
            <a:off x="3963826" y="8483302"/>
            <a:ext cx="17541639" cy="1949749"/>
          </a:xfrm>
        </p:spPr>
        <p:txBody>
          <a:bodyPr/>
          <a:lstStyle>
            <a:lvl1pPr>
              <a:lnSpc>
                <a:spcPct val="100000"/>
              </a:lnSpc>
              <a:spcBef>
                <a:spcPts val="600"/>
              </a:spcBef>
              <a:spcAft>
                <a:spcPts val="0"/>
              </a:spcAft>
              <a:defRPr sz="2400" b="0">
                <a:solidFill>
                  <a:srgbClr val="D1AB88"/>
                </a:solidFill>
              </a:defRPr>
            </a:lvl1pPr>
            <a:lvl2pPr>
              <a:lnSpc>
                <a:spcPct val="100000"/>
              </a:lnSpc>
              <a:spcBef>
                <a:spcPts val="600"/>
              </a:spcBef>
              <a:spcAft>
                <a:spcPts val="0"/>
              </a:spcAft>
              <a:defRPr sz="2400" b="1">
                <a:solidFill>
                  <a:srgbClr val="D1AB88"/>
                </a:solidFill>
              </a:defRPr>
            </a:lvl2pPr>
            <a:lvl3pPr>
              <a:lnSpc>
                <a:spcPct val="100000"/>
              </a:lnSpc>
              <a:spcBef>
                <a:spcPts val="600"/>
              </a:spcBef>
              <a:spcAft>
                <a:spcPts val="0"/>
              </a:spcAft>
              <a:buFontTx/>
              <a:buNone/>
              <a:defRPr sz="2400"/>
            </a:lvl3pPr>
            <a:lvl4pPr>
              <a:lnSpc>
                <a:spcPct val="90000"/>
              </a:lnSpc>
              <a:defRPr sz="2400"/>
            </a:lvl4pPr>
            <a:lvl5pPr>
              <a:lnSpc>
                <a:spcPct val="90000"/>
              </a:lnSpc>
              <a:defRPr sz="2400"/>
            </a:lvl5pPr>
          </a:lstStyle>
          <a:p>
            <a:pPr lvl="0"/>
            <a:r>
              <a:rPr lang="en-US"/>
              <a:t>Click to edit Master text styles</a:t>
            </a:r>
          </a:p>
          <a:p>
            <a:pPr lvl="1"/>
            <a:r>
              <a:rPr lang="en-US"/>
              <a:t>Second level</a:t>
            </a:r>
          </a:p>
          <a:p>
            <a:pPr lvl="2"/>
            <a:r>
              <a:rPr lang="en-US"/>
              <a:t>Third level</a:t>
            </a:r>
          </a:p>
        </p:txBody>
      </p:sp>
      <p:pic>
        <p:nvPicPr>
          <p:cNvPr id="9" name="Graphic 8">
            <a:extLst>
              <a:ext uri="{FF2B5EF4-FFF2-40B4-BE49-F238E27FC236}">
                <a16:creationId xmlns:a16="http://schemas.microsoft.com/office/drawing/2014/main" id="{90A63D96-2878-4467-ACE0-BEB9AC756DB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0259841" y="12476610"/>
            <a:ext cx="3853266" cy="994593"/>
          </a:xfrm>
          <a:prstGeom prst="rect">
            <a:avLst/>
          </a:prstGeom>
        </p:spPr>
      </p:pic>
      <p:grpSp>
        <p:nvGrpSpPr>
          <p:cNvPr id="10" name="Graphic 10">
            <a:extLst>
              <a:ext uri="{FF2B5EF4-FFF2-40B4-BE49-F238E27FC236}">
                <a16:creationId xmlns:a16="http://schemas.microsoft.com/office/drawing/2014/main" id="{2B4E200F-B32D-4461-ACDA-D3E165890722}"/>
              </a:ext>
            </a:extLst>
          </p:cNvPr>
          <p:cNvGrpSpPr/>
          <p:nvPr userDrawn="1"/>
        </p:nvGrpSpPr>
        <p:grpSpPr>
          <a:xfrm>
            <a:off x="1202571" y="1451227"/>
            <a:ext cx="11393940" cy="10778546"/>
            <a:chOff x="1202571" y="1451227"/>
            <a:chExt cx="11393940" cy="10778546"/>
          </a:xfrm>
          <a:noFill/>
        </p:grpSpPr>
        <p:sp>
          <p:nvSpPr>
            <p:cNvPr id="11" name="Freeform: Shape 10">
              <a:extLst>
                <a:ext uri="{FF2B5EF4-FFF2-40B4-BE49-F238E27FC236}">
                  <a16:creationId xmlns:a16="http://schemas.microsoft.com/office/drawing/2014/main" id="{4E1E4D28-31BD-4419-AB46-6D0C91CD069B}"/>
                </a:ext>
              </a:extLst>
            </p:cNvPr>
            <p:cNvSpPr/>
            <p:nvPr/>
          </p:nvSpPr>
          <p:spPr>
            <a:xfrm>
              <a:off x="2157970" y="1791232"/>
              <a:ext cx="10438540" cy="10438540"/>
            </a:xfrm>
            <a:custGeom>
              <a:avLst/>
              <a:gdLst>
                <a:gd name="connsiteX0" fmla="*/ 10438541 w 10438540"/>
                <a:gd name="connsiteY0" fmla="*/ 5219270 h 10438540"/>
                <a:gd name="connsiteX1" fmla="*/ 5219271 w 10438540"/>
                <a:gd name="connsiteY1" fmla="*/ 10438541 h 10438540"/>
                <a:gd name="connsiteX2" fmla="*/ 0 w 10438540"/>
                <a:gd name="connsiteY2" fmla="*/ 5219270 h 10438540"/>
                <a:gd name="connsiteX3" fmla="*/ 5219271 w 10438540"/>
                <a:gd name="connsiteY3" fmla="*/ 0 h 10438540"/>
                <a:gd name="connsiteX4" fmla="*/ 10438541 w 10438540"/>
                <a:gd name="connsiteY4" fmla="*/ 5219270 h 10438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38540" h="10438540">
                  <a:moveTo>
                    <a:pt x="10438541" y="5219270"/>
                  </a:moveTo>
                  <a:cubicBezTo>
                    <a:pt x="10438541" y="8101794"/>
                    <a:pt x="8101794" y="10438541"/>
                    <a:pt x="5219271" y="10438541"/>
                  </a:cubicBezTo>
                  <a:cubicBezTo>
                    <a:pt x="2336747" y="10438541"/>
                    <a:pt x="0" y="8101794"/>
                    <a:pt x="0" y="5219270"/>
                  </a:cubicBezTo>
                  <a:cubicBezTo>
                    <a:pt x="0" y="2336747"/>
                    <a:pt x="2336747" y="0"/>
                    <a:pt x="5219271" y="0"/>
                  </a:cubicBezTo>
                  <a:cubicBezTo>
                    <a:pt x="8101794" y="0"/>
                    <a:pt x="10438541" y="2336747"/>
                    <a:pt x="10438541" y="5219270"/>
                  </a:cubicBezTo>
                  <a:close/>
                </a:path>
              </a:pathLst>
            </a:custGeom>
            <a:noFill/>
            <a:ln w="25421" cap="flat">
              <a:gradFill flip="none" rotWithShape="1">
                <a:gsLst>
                  <a:gs pos="0">
                    <a:schemeClr val="accent1">
                      <a:lumMod val="5000"/>
                      <a:lumOff val="95000"/>
                    </a:schemeClr>
                  </a:gs>
                  <a:gs pos="84000">
                    <a:schemeClr val="accent1">
                      <a:lumMod val="30000"/>
                      <a:lumOff val="70000"/>
                      <a:alpha val="0"/>
                    </a:schemeClr>
                  </a:gs>
                </a:gsLst>
                <a:lin ang="0" scaled="1"/>
                <a:tileRect/>
              </a:gra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GB"/>
            </a:p>
          </p:txBody>
        </p:sp>
        <p:sp>
          <p:nvSpPr>
            <p:cNvPr id="14" name="Freeform: Shape 13">
              <a:extLst>
                <a:ext uri="{FF2B5EF4-FFF2-40B4-BE49-F238E27FC236}">
                  <a16:creationId xmlns:a16="http://schemas.microsoft.com/office/drawing/2014/main" id="{1086BE7C-515C-408E-BC44-B9DCDACDD61C}"/>
                </a:ext>
              </a:extLst>
            </p:cNvPr>
            <p:cNvSpPr/>
            <p:nvPr/>
          </p:nvSpPr>
          <p:spPr>
            <a:xfrm>
              <a:off x="1202571" y="1451227"/>
              <a:ext cx="10438540" cy="10438540"/>
            </a:xfrm>
            <a:custGeom>
              <a:avLst/>
              <a:gdLst>
                <a:gd name="connsiteX0" fmla="*/ 10438541 w 10438540"/>
                <a:gd name="connsiteY0" fmla="*/ 5219271 h 10438540"/>
                <a:gd name="connsiteX1" fmla="*/ 5219271 w 10438540"/>
                <a:gd name="connsiteY1" fmla="*/ 10438541 h 10438540"/>
                <a:gd name="connsiteX2" fmla="*/ 0 w 10438540"/>
                <a:gd name="connsiteY2" fmla="*/ 5219271 h 10438540"/>
                <a:gd name="connsiteX3" fmla="*/ 5219271 w 10438540"/>
                <a:gd name="connsiteY3" fmla="*/ 0 h 10438540"/>
                <a:gd name="connsiteX4" fmla="*/ 10438541 w 10438540"/>
                <a:gd name="connsiteY4" fmla="*/ 5219271 h 10438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38540" h="10438540">
                  <a:moveTo>
                    <a:pt x="10438541" y="5219271"/>
                  </a:moveTo>
                  <a:cubicBezTo>
                    <a:pt x="10438541" y="8101794"/>
                    <a:pt x="8101794" y="10438541"/>
                    <a:pt x="5219271" y="10438541"/>
                  </a:cubicBezTo>
                  <a:cubicBezTo>
                    <a:pt x="2336747" y="10438541"/>
                    <a:pt x="0" y="8101794"/>
                    <a:pt x="0" y="5219271"/>
                  </a:cubicBezTo>
                  <a:cubicBezTo>
                    <a:pt x="0" y="2336747"/>
                    <a:pt x="2336747" y="0"/>
                    <a:pt x="5219271" y="0"/>
                  </a:cubicBezTo>
                  <a:cubicBezTo>
                    <a:pt x="8101794" y="0"/>
                    <a:pt x="10438541" y="2336747"/>
                    <a:pt x="10438541" y="5219271"/>
                  </a:cubicBezTo>
                  <a:close/>
                </a:path>
              </a:pathLst>
            </a:custGeom>
            <a:noFill/>
            <a:ln w="25421" cap="flat">
              <a:gradFill flip="none" rotWithShape="1">
                <a:gsLst>
                  <a:gs pos="0">
                    <a:schemeClr val="accent1"/>
                  </a:gs>
                  <a:gs pos="86000">
                    <a:schemeClr val="accent1">
                      <a:alpha val="0"/>
                    </a:schemeClr>
                  </a:gs>
                </a:gsLst>
                <a:lin ang="0" scaled="1"/>
                <a:tileRect/>
              </a:gradFill>
              <a:prstDash val="solid"/>
              <a:miter/>
            </a:ln>
          </p:spPr>
          <p:txBody>
            <a:bodyPr rtlCol="0" anchor="ctr"/>
            <a:lstStyle/>
            <a:p>
              <a:endParaRPr lang="en-GB"/>
            </a:p>
          </p:txBody>
        </p:sp>
      </p:grpSp>
    </p:spTree>
    <p:extLst>
      <p:ext uri="{BB962C8B-B14F-4D97-AF65-F5344CB8AC3E}">
        <p14:creationId xmlns:p14="http://schemas.microsoft.com/office/powerpoint/2010/main" val="341131740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F96C7412-8E5F-4EA9-BDE9-092231E0EB7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38100"/>
            <a:ext cx="11052000" cy="13865930"/>
          </a:xfrm>
          <a:prstGeom prst="rect">
            <a:avLst/>
          </a:prstGeom>
        </p:spPr>
      </p:pic>
      <p:sp>
        <p:nvSpPr>
          <p:cNvPr id="9" name="Text Placeholder 8">
            <a:extLst>
              <a:ext uri="{FF2B5EF4-FFF2-40B4-BE49-F238E27FC236}">
                <a16:creationId xmlns:a16="http://schemas.microsoft.com/office/drawing/2014/main" id="{73911A95-DFB3-42A6-9C3D-187186F76D58}"/>
              </a:ext>
            </a:extLst>
          </p:cNvPr>
          <p:cNvSpPr>
            <a:spLocks noGrp="1"/>
          </p:cNvSpPr>
          <p:nvPr>
            <p:ph type="body" sz="quarter" idx="10" hasCustomPrompt="1"/>
          </p:nvPr>
        </p:nvSpPr>
        <p:spPr>
          <a:xfrm>
            <a:off x="3997583" y="5632451"/>
            <a:ext cx="6172787" cy="2647950"/>
          </a:xfrm>
        </p:spPr>
        <p:txBody>
          <a:bodyPr anchor="ctr"/>
          <a:lstStyle>
            <a:lvl1pPr algn="ctr">
              <a:defRPr sz="6000" b="0">
                <a:solidFill>
                  <a:schemeClr val="accent3"/>
                </a:solidFill>
              </a:defRPr>
            </a:lvl1pPr>
          </a:lstStyle>
          <a:p>
            <a:pPr lvl="0"/>
            <a:r>
              <a:rPr lang="en-US"/>
              <a:t>Text here</a:t>
            </a:r>
          </a:p>
        </p:txBody>
      </p:sp>
      <p:pic>
        <p:nvPicPr>
          <p:cNvPr id="8" name="Graphic 7">
            <a:extLst>
              <a:ext uri="{FF2B5EF4-FFF2-40B4-BE49-F238E27FC236}">
                <a16:creationId xmlns:a16="http://schemas.microsoft.com/office/drawing/2014/main" id="{72F5783C-982C-412C-AEB8-321E76943C05}"/>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4918954" y="6198216"/>
            <a:ext cx="5530509" cy="1427518"/>
          </a:xfrm>
          <a:prstGeom prst="rect">
            <a:avLst/>
          </a:prstGeom>
        </p:spPr>
      </p:pic>
    </p:spTree>
    <p:extLst>
      <p:ext uri="{BB962C8B-B14F-4D97-AF65-F5344CB8AC3E}">
        <p14:creationId xmlns:p14="http://schemas.microsoft.com/office/powerpoint/2010/main" val="33958966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444FC-7F5C-4D41-99FD-E85F73880044}"/>
              </a:ext>
            </a:extLst>
          </p:cNvPr>
          <p:cNvSpPr>
            <a:spLocks noGrp="1"/>
          </p:cNvSpPr>
          <p:nvPr>
            <p:ph type="ctrTitle"/>
          </p:nvPr>
        </p:nvSpPr>
        <p:spPr>
          <a:xfrm>
            <a:off x="3963826" y="3390901"/>
            <a:ext cx="17541640" cy="2811093"/>
          </a:xfrm>
        </p:spPr>
        <p:txBody>
          <a:bodyPr anchor="b"/>
          <a:lstStyle>
            <a:lvl1pPr algn="l">
              <a:defRPr sz="8500">
                <a:solidFill>
                  <a:schemeClr val="accent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1DFEB81F-5A72-464A-AD20-70EDA4E62384}"/>
              </a:ext>
            </a:extLst>
          </p:cNvPr>
          <p:cNvSpPr>
            <a:spLocks noGrp="1"/>
          </p:cNvSpPr>
          <p:nvPr>
            <p:ph type="subTitle" idx="1"/>
          </p:nvPr>
        </p:nvSpPr>
        <p:spPr>
          <a:xfrm>
            <a:off x="3963826" y="6289226"/>
            <a:ext cx="17541640" cy="3337587"/>
          </a:xfrm>
        </p:spPr>
        <p:txBody>
          <a:bodyPr/>
          <a:lstStyle>
            <a:lvl1pPr marL="0" indent="0" algn="l">
              <a:lnSpc>
                <a:spcPct val="90000"/>
              </a:lnSpc>
              <a:buNone/>
              <a:defRPr sz="4500" b="0">
                <a:solidFill>
                  <a:srgbClr val="9A7AA4"/>
                </a:solidFill>
              </a:defRPr>
            </a:lvl1pPr>
            <a:lvl2pPr marL="0" indent="0" algn="l">
              <a:lnSpc>
                <a:spcPct val="90000"/>
              </a:lnSpc>
              <a:buNone/>
              <a:defRPr sz="2400">
                <a:solidFill>
                  <a:schemeClr val="accent1"/>
                </a:solidFill>
              </a:defRPr>
            </a:lvl2pPr>
            <a:lvl3pPr marL="0" indent="0" algn="l">
              <a:lnSpc>
                <a:spcPct val="90000"/>
              </a:lnSpc>
              <a:buNone/>
              <a:defRPr sz="2400" b="1">
                <a:solidFill>
                  <a:schemeClr val="accent1"/>
                </a:solidFill>
              </a:defRPr>
            </a:lvl3pPr>
            <a:lvl4pPr marL="2587935" indent="0" algn="ctr">
              <a:buNone/>
              <a:defRPr sz="3019"/>
            </a:lvl4pPr>
            <a:lvl5pPr marL="3450580" indent="0" algn="ctr">
              <a:buNone/>
              <a:defRPr sz="3019"/>
            </a:lvl5pPr>
            <a:lvl6pPr marL="4313225" indent="0" algn="ctr">
              <a:buNone/>
              <a:defRPr sz="3019"/>
            </a:lvl6pPr>
            <a:lvl7pPr marL="5175870" indent="0" algn="ctr">
              <a:buNone/>
              <a:defRPr sz="3019"/>
            </a:lvl7pPr>
            <a:lvl8pPr marL="6038515" indent="0" algn="ctr">
              <a:buNone/>
              <a:defRPr sz="3019"/>
            </a:lvl8pPr>
            <a:lvl9pPr marL="6901160" indent="0" algn="ctr">
              <a:buNone/>
              <a:defRPr sz="3019"/>
            </a:lvl9pPr>
          </a:lstStyle>
          <a:p>
            <a:r>
              <a:rPr lang="en-US"/>
              <a:t>Click to edit Master subtitle style</a:t>
            </a:r>
          </a:p>
          <a:p>
            <a:pPr lvl="1"/>
            <a:r>
              <a:rPr lang="en-US"/>
              <a:t>Level 2</a:t>
            </a:r>
          </a:p>
          <a:p>
            <a:pPr lvl="2"/>
            <a:r>
              <a:rPr lang="en-US"/>
              <a:t>Level 3</a:t>
            </a:r>
            <a:endParaRPr lang="en-GB"/>
          </a:p>
        </p:txBody>
      </p:sp>
      <p:pic>
        <p:nvPicPr>
          <p:cNvPr id="6" name="Graphic 5">
            <a:extLst>
              <a:ext uri="{FF2B5EF4-FFF2-40B4-BE49-F238E27FC236}">
                <a16:creationId xmlns:a16="http://schemas.microsoft.com/office/drawing/2014/main" id="{F06E621E-243D-4040-8942-EB1011C3E9F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0259841" y="12476610"/>
            <a:ext cx="3853266" cy="994593"/>
          </a:xfrm>
          <a:prstGeom prst="rect">
            <a:avLst/>
          </a:prstGeom>
        </p:spPr>
      </p:pic>
      <p:pic>
        <p:nvPicPr>
          <p:cNvPr id="7" name="Graphic 6">
            <a:extLst>
              <a:ext uri="{FF2B5EF4-FFF2-40B4-BE49-F238E27FC236}">
                <a16:creationId xmlns:a16="http://schemas.microsoft.com/office/drawing/2014/main" id="{AC9E22AB-6CFD-4E1D-8E80-6B47987B3F83}"/>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77131" y="1425787"/>
            <a:ext cx="11448000" cy="10824720"/>
          </a:xfrm>
          <a:prstGeom prst="rect">
            <a:avLst/>
          </a:prstGeom>
        </p:spPr>
      </p:pic>
    </p:spTree>
    <p:extLst>
      <p:ext uri="{BB962C8B-B14F-4D97-AF65-F5344CB8AC3E}">
        <p14:creationId xmlns:p14="http://schemas.microsoft.com/office/powerpoint/2010/main" val="31038453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88AB3-09FA-46ED-B723-BE075251678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063CED0-D449-4AF1-B28A-66E739756B93}"/>
              </a:ext>
            </a:extLst>
          </p:cNvPr>
          <p:cNvSpPr>
            <a:spLocks noGrp="1"/>
          </p:cNvSpPr>
          <p:nvPr>
            <p:ph type="dt" sz="half" idx="10"/>
          </p:nvPr>
        </p:nvSpPr>
        <p:spPr/>
        <p:txBody>
          <a:bodyPr/>
          <a:lstStyle/>
          <a:p>
            <a:fld id="{E79B55CF-3058-4DBB-9B75-20823B158702}" type="datetime1">
              <a:rPr lang="en-GB" smtClean="0"/>
              <a:t>06/06/2022</a:t>
            </a:fld>
            <a:endParaRPr lang="en-GB"/>
          </a:p>
        </p:txBody>
      </p:sp>
      <p:sp>
        <p:nvSpPr>
          <p:cNvPr id="4" name="Footer Placeholder 3">
            <a:extLst>
              <a:ext uri="{FF2B5EF4-FFF2-40B4-BE49-F238E27FC236}">
                <a16:creationId xmlns:a16="http://schemas.microsoft.com/office/drawing/2014/main" id="{4A32EB8B-B002-41BD-9AB6-2CEC22DD2E62}"/>
              </a:ext>
            </a:extLst>
          </p:cNvPr>
          <p:cNvSpPr>
            <a:spLocks noGrp="1"/>
          </p:cNvSpPr>
          <p:nvPr>
            <p:ph type="ftr" sz="quarter" idx="11"/>
          </p:nvPr>
        </p:nvSpPr>
        <p:spPr>
          <a:xfrm>
            <a:off x="1549401" y="12192000"/>
            <a:ext cx="16160102" cy="1631949"/>
          </a:xfrm>
          <a:prstGeom prst="rect">
            <a:avLst/>
          </a:prstGeom>
        </p:spPr>
        <p:txBody>
          <a:bodyPr/>
          <a:lstStyle/>
          <a:p>
            <a:r>
              <a:rPr lang="en-GB" b="1"/>
              <a:t>Arial Bold 11.5pt Past performance is not a reliable indicator of future returns.  </a:t>
            </a:r>
          </a:p>
          <a:p>
            <a:r>
              <a:rPr lang="en-GB"/>
              <a:t>Arial Regular 11.5pt Notes: All data is provided as at 30 September 2020. All figures may be subject to rounding differences. The benchmark shown is the MSCI ACWI Net Dividends Reinvested. Sources: Investment Performance data is provided by BNY Mellon Performance &amp; Risk Analytics Europe. Limited, Morningstar and MSCI Inc; NAV Total Returns are after all manager fees (including Willis Towers Watson’s fees) and allow for any tax reclaims when they are achieved. NAV Total Return figures are based on NAV including income with debt at fair value. Alliance Trust equity portfolio returns are gross of fees. The Ongoing Charges Ratio is approximately 0.62% based on net assets as at 31 December 2019. Peer Group Source: Morningstar. The peer group is the Morningstar universe of UK retail global equity funds (open ended and closed ended) with performance net of fees. </a:t>
            </a:r>
          </a:p>
        </p:txBody>
      </p:sp>
      <p:sp>
        <p:nvSpPr>
          <p:cNvPr id="5" name="Slide Number Placeholder 4">
            <a:extLst>
              <a:ext uri="{FF2B5EF4-FFF2-40B4-BE49-F238E27FC236}">
                <a16:creationId xmlns:a16="http://schemas.microsoft.com/office/drawing/2014/main" id="{B10C1C1C-5696-4DFD-9BF6-F77E38F2DB5C}"/>
              </a:ext>
            </a:extLst>
          </p:cNvPr>
          <p:cNvSpPr>
            <a:spLocks noGrp="1"/>
          </p:cNvSpPr>
          <p:nvPr>
            <p:ph type="sldNum" sz="quarter" idx="12"/>
          </p:nvPr>
        </p:nvSpPr>
        <p:spPr/>
        <p:txBody>
          <a:bodyPr/>
          <a:lstStyle/>
          <a:p>
            <a:fld id="{49824530-F17B-4AB6-AE71-AF2C69897729}" type="slidenum">
              <a:rPr lang="en-GB" smtClean="0"/>
              <a:t>‹#›</a:t>
            </a:fld>
            <a:endParaRPr lang="en-GB"/>
          </a:p>
        </p:txBody>
      </p:sp>
    </p:spTree>
    <p:extLst>
      <p:ext uri="{BB962C8B-B14F-4D97-AF65-F5344CB8AC3E}">
        <p14:creationId xmlns:p14="http://schemas.microsoft.com/office/powerpoint/2010/main" val="32592527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1 line and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88AB3-09FA-46ED-B723-BE0752516781}"/>
              </a:ext>
            </a:extLst>
          </p:cNvPr>
          <p:cNvSpPr>
            <a:spLocks noGrp="1"/>
          </p:cNvSpPr>
          <p:nvPr>
            <p:ph type="title"/>
          </p:nvPr>
        </p:nvSpPr>
        <p:spPr>
          <a:xfrm>
            <a:off x="1424695" y="825502"/>
            <a:ext cx="21219032" cy="1250949"/>
          </a:xfr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063CED0-D449-4AF1-B28A-66E739756B93}"/>
              </a:ext>
            </a:extLst>
          </p:cNvPr>
          <p:cNvSpPr>
            <a:spLocks noGrp="1"/>
          </p:cNvSpPr>
          <p:nvPr>
            <p:ph type="dt" sz="half" idx="10"/>
          </p:nvPr>
        </p:nvSpPr>
        <p:spPr/>
        <p:txBody>
          <a:bodyPr/>
          <a:lstStyle/>
          <a:p>
            <a:fld id="{096ACC96-69AA-4445-8560-10A86FCDB6B3}" type="datetime1">
              <a:rPr lang="en-GB" smtClean="0"/>
              <a:t>06/06/2022</a:t>
            </a:fld>
            <a:endParaRPr lang="en-GB"/>
          </a:p>
        </p:txBody>
      </p:sp>
      <p:sp>
        <p:nvSpPr>
          <p:cNvPr id="4" name="Footer Placeholder 3">
            <a:extLst>
              <a:ext uri="{FF2B5EF4-FFF2-40B4-BE49-F238E27FC236}">
                <a16:creationId xmlns:a16="http://schemas.microsoft.com/office/drawing/2014/main" id="{4A32EB8B-B002-41BD-9AB6-2CEC22DD2E62}"/>
              </a:ext>
            </a:extLst>
          </p:cNvPr>
          <p:cNvSpPr>
            <a:spLocks noGrp="1"/>
          </p:cNvSpPr>
          <p:nvPr>
            <p:ph type="ftr" sz="quarter" idx="11"/>
          </p:nvPr>
        </p:nvSpPr>
        <p:spPr>
          <a:xfrm>
            <a:off x="1549401" y="12192000"/>
            <a:ext cx="16160102" cy="1631949"/>
          </a:xfrm>
          <a:prstGeom prst="rect">
            <a:avLst/>
          </a:prstGeom>
        </p:spPr>
        <p:txBody>
          <a:bodyPr/>
          <a:lstStyle>
            <a:lvl1pPr>
              <a:defRPr sz="1150"/>
            </a:lvl1pPr>
          </a:lstStyle>
          <a:p>
            <a:r>
              <a:rPr lang="en-GB" b="1"/>
              <a:t>Arial Bold 11.5pt Past performance is not a reliable indicator of future returns.  </a:t>
            </a:r>
          </a:p>
          <a:p>
            <a:r>
              <a:rPr lang="en-GB"/>
              <a:t>Arial Regular 11.5pt Notes: All data is provided as at 30 September 2020. All figures may be subject to rounding differences. The benchmark shown is the MSCI ACWI Net Dividends Reinvested. Sources: Investment Performance data is provided by BNY Mellon Performance &amp; Risk Analytics Europe. Limited, Morningstar and MSCI Inc; NAV Total Returns are after all manager fees (including Willis Towers Watson’s fees) and allow for any tax reclaims when they are achieved. NAV Total Return figures are based on NAV including income with debt at fair value. Alliance Trust equity portfolio returns are gross of fees. The Ongoing Charges Ratio is approximately 0.62% based on net assets as at 31 December 2019. Peer Group Source: Morningstar. The peer group is the Morningstar universe of UK retail global equity funds (open ended and closed ended) with performance net of fees. </a:t>
            </a:r>
          </a:p>
        </p:txBody>
      </p:sp>
      <p:sp>
        <p:nvSpPr>
          <p:cNvPr id="5" name="Slide Number Placeholder 4">
            <a:extLst>
              <a:ext uri="{FF2B5EF4-FFF2-40B4-BE49-F238E27FC236}">
                <a16:creationId xmlns:a16="http://schemas.microsoft.com/office/drawing/2014/main" id="{B10C1C1C-5696-4DFD-9BF6-F77E38F2DB5C}"/>
              </a:ext>
            </a:extLst>
          </p:cNvPr>
          <p:cNvSpPr>
            <a:spLocks noGrp="1"/>
          </p:cNvSpPr>
          <p:nvPr>
            <p:ph type="sldNum" sz="quarter" idx="12"/>
          </p:nvPr>
        </p:nvSpPr>
        <p:spPr/>
        <p:txBody>
          <a:bodyPr/>
          <a:lstStyle/>
          <a:p>
            <a:fld id="{49824530-F17B-4AB6-AE71-AF2C69897729}" type="slidenum">
              <a:rPr lang="en-GB" smtClean="0"/>
              <a:t>‹#›</a:t>
            </a:fld>
            <a:endParaRPr lang="en-GB"/>
          </a:p>
        </p:txBody>
      </p:sp>
      <p:sp>
        <p:nvSpPr>
          <p:cNvPr id="7" name="Text Placeholder 6">
            <a:extLst>
              <a:ext uri="{FF2B5EF4-FFF2-40B4-BE49-F238E27FC236}">
                <a16:creationId xmlns:a16="http://schemas.microsoft.com/office/drawing/2014/main" id="{2407D919-24EF-4FE5-BF39-5F992DDBF74A}"/>
              </a:ext>
            </a:extLst>
          </p:cNvPr>
          <p:cNvSpPr>
            <a:spLocks noGrp="1"/>
          </p:cNvSpPr>
          <p:nvPr>
            <p:ph type="body" sz="quarter" idx="13"/>
          </p:nvPr>
        </p:nvSpPr>
        <p:spPr>
          <a:xfrm>
            <a:off x="1424695" y="1866900"/>
            <a:ext cx="21219453" cy="1466850"/>
          </a:xfrm>
        </p:spPr>
        <p:txBody>
          <a:bodyPr/>
          <a:lstStyle>
            <a:lvl1pPr>
              <a:spcBef>
                <a:spcPts val="1200"/>
              </a:spcBef>
              <a:defRPr sz="3500" b="0">
                <a:solidFill>
                  <a:srgbClr val="9A7AA4"/>
                </a:solidFill>
              </a:defRPr>
            </a:lvl1pPr>
          </a:lstStyle>
          <a:p>
            <a:pPr lvl="0"/>
            <a:r>
              <a:rPr lang="en-US"/>
              <a:t>Click to edit Master text styles</a:t>
            </a:r>
          </a:p>
        </p:txBody>
      </p:sp>
    </p:spTree>
    <p:extLst>
      <p:ext uri="{BB962C8B-B14F-4D97-AF65-F5344CB8AC3E}">
        <p14:creationId xmlns:p14="http://schemas.microsoft.com/office/powerpoint/2010/main" val="10313112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2 line and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88AB3-09FA-46ED-B723-BE0752516781}"/>
              </a:ext>
            </a:extLst>
          </p:cNvPr>
          <p:cNvSpPr>
            <a:spLocks noGrp="1"/>
          </p:cNvSpPr>
          <p:nvPr>
            <p:ph type="title" hasCustomPrompt="1"/>
          </p:nvPr>
        </p:nvSpPr>
        <p:spPr>
          <a:xfrm>
            <a:off x="1424695" y="825502"/>
            <a:ext cx="21219032" cy="1250949"/>
          </a:xfrm>
        </p:spPr>
        <p:txBody>
          <a:bodyPr/>
          <a:lstStyle>
            <a:lvl1pPr>
              <a:defRPr/>
            </a:lvl1pPr>
          </a:lstStyle>
          <a:p>
            <a:r>
              <a:rPr lang="en-US"/>
              <a:t>Click to edit Master </a:t>
            </a:r>
            <a:br>
              <a:rPr lang="en-US"/>
            </a:br>
            <a:r>
              <a:rPr lang="en-US"/>
              <a:t>title style</a:t>
            </a:r>
            <a:endParaRPr lang="en-GB"/>
          </a:p>
        </p:txBody>
      </p:sp>
      <p:sp>
        <p:nvSpPr>
          <p:cNvPr id="3" name="Date Placeholder 2">
            <a:extLst>
              <a:ext uri="{FF2B5EF4-FFF2-40B4-BE49-F238E27FC236}">
                <a16:creationId xmlns:a16="http://schemas.microsoft.com/office/drawing/2014/main" id="{2063CED0-D449-4AF1-B28A-66E739756B93}"/>
              </a:ext>
            </a:extLst>
          </p:cNvPr>
          <p:cNvSpPr>
            <a:spLocks noGrp="1"/>
          </p:cNvSpPr>
          <p:nvPr>
            <p:ph type="dt" sz="half" idx="10"/>
          </p:nvPr>
        </p:nvSpPr>
        <p:spPr/>
        <p:txBody>
          <a:bodyPr/>
          <a:lstStyle/>
          <a:p>
            <a:fld id="{296A06D7-FC81-46BE-AF44-09166734133F}" type="datetime1">
              <a:rPr lang="en-GB" smtClean="0"/>
              <a:t>06/06/2022</a:t>
            </a:fld>
            <a:endParaRPr lang="en-GB"/>
          </a:p>
        </p:txBody>
      </p:sp>
      <p:sp>
        <p:nvSpPr>
          <p:cNvPr id="4" name="Footer Placeholder 3">
            <a:extLst>
              <a:ext uri="{FF2B5EF4-FFF2-40B4-BE49-F238E27FC236}">
                <a16:creationId xmlns:a16="http://schemas.microsoft.com/office/drawing/2014/main" id="{4A32EB8B-B002-41BD-9AB6-2CEC22DD2E62}"/>
              </a:ext>
            </a:extLst>
          </p:cNvPr>
          <p:cNvSpPr>
            <a:spLocks noGrp="1"/>
          </p:cNvSpPr>
          <p:nvPr>
            <p:ph type="ftr" sz="quarter" idx="11"/>
          </p:nvPr>
        </p:nvSpPr>
        <p:spPr>
          <a:xfrm>
            <a:off x="1549401" y="12192000"/>
            <a:ext cx="16160102" cy="1631949"/>
          </a:xfrm>
          <a:prstGeom prst="rect">
            <a:avLst/>
          </a:prstGeom>
        </p:spPr>
        <p:txBody>
          <a:bodyPr/>
          <a:lstStyle/>
          <a:p>
            <a:r>
              <a:rPr lang="en-GB" b="1"/>
              <a:t>Arial Bold 11.5pt Past performance is not a reliable indicator of future returns.  </a:t>
            </a:r>
          </a:p>
          <a:p>
            <a:r>
              <a:rPr lang="en-GB"/>
              <a:t>Arial Regular 11.5pt Notes: All data is provided as at 30 September 2020. All figures may be subject to rounding differences. The benchmark shown is the MSCI ACWI Net Dividends Reinvested. Sources: Investment Performance data is provided by BNY Mellon Performance &amp; Risk Analytics Europe. Limited, Morningstar and MSCI Inc; NAV Total Returns are after all manager fees (including Willis Towers Watson’s fees) and allow for any tax reclaims when they are achieved. NAV Total Return figures are based on NAV including income with debt at fair value. Alliance Trust equity portfolio returns are gross of fees. The Ongoing Charges Ratio is approximately 0.62% based on net assets as at 31 December 2019. Peer Group Source: Morningstar. The peer group is the Morningstar universe of UK retail global equity funds (open ended and closed ended) with performance net of fees. </a:t>
            </a:r>
          </a:p>
        </p:txBody>
      </p:sp>
      <p:sp>
        <p:nvSpPr>
          <p:cNvPr id="5" name="Slide Number Placeholder 4">
            <a:extLst>
              <a:ext uri="{FF2B5EF4-FFF2-40B4-BE49-F238E27FC236}">
                <a16:creationId xmlns:a16="http://schemas.microsoft.com/office/drawing/2014/main" id="{B10C1C1C-5696-4DFD-9BF6-F77E38F2DB5C}"/>
              </a:ext>
            </a:extLst>
          </p:cNvPr>
          <p:cNvSpPr>
            <a:spLocks noGrp="1"/>
          </p:cNvSpPr>
          <p:nvPr>
            <p:ph type="sldNum" sz="quarter" idx="12"/>
          </p:nvPr>
        </p:nvSpPr>
        <p:spPr/>
        <p:txBody>
          <a:bodyPr/>
          <a:lstStyle/>
          <a:p>
            <a:fld id="{49824530-F17B-4AB6-AE71-AF2C69897729}" type="slidenum">
              <a:rPr lang="en-GB" smtClean="0"/>
              <a:t>‹#›</a:t>
            </a:fld>
            <a:endParaRPr lang="en-GB"/>
          </a:p>
        </p:txBody>
      </p:sp>
      <p:sp>
        <p:nvSpPr>
          <p:cNvPr id="7" name="Text Placeholder 6">
            <a:extLst>
              <a:ext uri="{FF2B5EF4-FFF2-40B4-BE49-F238E27FC236}">
                <a16:creationId xmlns:a16="http://schemas.microsoft.com/office/drawing/2014/main" id="{2407D919-24EF-4FE5-BF39-5F992DDBF74A}"/>
              </a:ext>
            </a:extLst>
          </p:cNvPr>
          <p:cNvSpPr>
            <a:spLocks noGrp="1"/>
          </p:cNvSpPr>
          <p:nvPr>
            <p:ph type="body" sz="quarter" idx="13"/>
          </p:nvPr>
        </p:nvSpPr>
        <p:spPr>
          <a:xfrm>
            <a:off x="1424695" y="2800350"/>
            <a:ext cx="21219453" cy="1466850"/>
          </a:xfrm>
        </p:spPr>
        <p:txBody>
          <a:bodyPr/>
          <a:lstStyle>
            <a:lvl1pPr>
              <a:spcBef>
                <a:spcPts val="1200"/>
              </a:spcBef>
              <a:defRPr sz="3500" b="0">
                <a:solidFill>
                  <a:srgbClr val="9A7AA4"/>
                </a:solidFill>
              </a:defRPr>
            </a:lvl1pPr>
          </a:lstStyle>
          <a:p>
            <a:pPr lvl="0"/>
            <a:r>
              <a:rPr lang="en-US"/>
              <a:t>Click to edit Master text styles</a:t>
            </a:r>
          </a:p>
        </p:txBody>
      </p:sp>
    </p:spTree>
    <p:extLst>
      <p:ext uri="{BB962C8B-B14F-4D97-AF65-F5344CB8AC3E}">
        <p14:creationId xmlns:p14="http://schemas.microsoft.com/office/powerpoint/2010/main" val="8606254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6F872A-2439-48A0-84F7-A143BAFE9EF3}"/>
              </a:ext>
            </a:extLst>
          </p:cNvPr>
          <p:cNvSpPr>
            <a:spLocks noGrp="1"/>
          </p:cNvSpPr>
          <p:nvPr>
            <p:ph type="dt" sz="half" idx="10"/>
          </p:nvPr>
        </p:nvSpPr>
        <p:spPr/>
        <p:txBody>
          <a:bodyPr/>
          <a:lstStyle/>
          <a:p>
            <a:fld id="{1EE25649-CAA3-4F5C-9341-DD525C7AC407}" type="datetime1">
              <a:rPr lang="en-GB" smtClean="0"/>
              <a:t>06/06/2022</a:t>
            </a:fld>
            <a:endParaRPr lang="en-GB"/>
          </a:p>
        </p:txBody>
      </p:sp>
      <p:sp>
        <p:nvSpPr>
          <p:cNvPr id="3" name="Footer Placeholder 2">
            <a:extLst>
              <a:ext uri="{FF2B5EF4-FFF2-40B4-BE49-F238E27FC236}">
                <a16:creationId xmlns:a16="http://schemas.microsoft.com/office/drawing/2014/main" id="{44D7BD9E-21F1-4697-8D9C-2FBDDC943AAB}"/>
              </a:ext>
            </a:extLst>
          </p:cNvPr>
          <p:cNvSpPr>
            <a:spLocks noGrp="1"/>
          </p:cNvSpPr>
          <p:nvPr>
            <p:ph type="ftr" sz="quarter" idx="11"/>
          </p:nvPr>
        </p:nvSpPr>
        <p:spPr>
          <a:xfrm>
            <a:off x="1549401" y="12192000"/>
            <a:ext cx="16160102" cy="1631949"/>
          </a:xfrm>
          <a:prstGeom prst="rect">
            <a:avLst/>
          </a:prstGeom>
        </p:spPr>
        <p:txBody>
          <a:bodyPr/>
          <a:lstStyle/>
          <a:p>
            <a:r>
              <a:rPr lang="en-GB" b="1"/>
              <a:t>Arial Bold 11.5pt Past performance is not a reliable indicator of future returns.  </a:t>
            </a:r>
          </a:p>
          <a:p>
            <a:r>
              <a:rPr lang="en-GB"/>
              <a:t>Arial Regular 11.5pt Notes: All data is provided as at 30 September 2020. All figures may be subject to rounding differences. The benchmark shown is the MSCI ACWI Net Dividends Reinvested. Sources: Investment Performance data is provided by BNY Mellon Performance &amp; Risk Analytics Europe. Limited, Morningstar and MSCI Inc; NAV Total Returns are after all manager fees (including Willis Towers Watson’s fees) and allow for any tax reclaims when they are achieved. NAV Total Return figures are based on NAV including income with debt at fair value. Alliance Trust equity portfolio returns are gross of fees. The Ongoing Charges Ratio is approximately 0.62% based on net assets as at 31 December 2019. Peer Group Source: Morningstar. The peer group is the Morningstar universe of UK retail global equity funds (open ended and closed ended) with performance net of fees. </a:t>
            </a:r>
          </a:p>
        </p:txBody>
      </p:sp>
      <p:sp>
        <p:nvSpPr>
          <p:cNvPr id="4" name="Slide Number Placeholder 3">
            <a:extLst>
              <a:ext uri="{FF2B5EF4-FFF2-40B4-BE49-F238E27FC236}">
                <a16:creationId xmlns:a16="http://schemas.microsoft.com/office/drawing/2014/main" id="{FA8CA287-54C0-499D-BC74-2F4D6E62AFAE}"/>
              </a:ext>
            </a:extLst>
          </p:cNvPr>
          <p:cNvSpPr>
            <a:spLocks noGrp="1"/>
          </p:cNvSpPr>
          <p:nvPr>
            <p:ph type="sldNum" sz="quarter" idx="12"/>
          </p:nvPr>
        </p:nvSpPr>
        <p:spPr/>
        <p:txBody>
          <a:bodyPr/>
          <a:lstStyle/>
          <a:p>
            <a:fld id="{49824530-F17B-4AB6-AE71-AF2C69897729}" type="slidenum">
              <a:rPr lang="en-GB" smtClean="0"/>
              <a:t>‹#›</a:t>
            </a:fld>
            <a:endParaRPr lang="en-GB"/>
          </a:p>
        </p:txBody>
      </p:sp>
    </p:spTree>
    <p:extLst>
      <p:ext uri="{BB962C8B-B14F-4D97-AF65-F5344CB8AC3E}">
        <p14:creationId xmlns:p14="http://schemas.microsoft.com/office/powerpoint/2010/main" val="28618372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large bull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BEAEF-39A3-478E-891F-2AE3AC24006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461530B-CA81-4094-A636-5CDE72FBC2CE}"/>
              </a:ext>
            </a:extLst>
          </p:cNvPr>
          <p:cNvSpPr>
            <a:spLocks noGrp="1"/>
          </p:cNvSpPr>
          <p:nvPr>
            <p:ph idx="1"/>
          </p:nvPr>
        </p:nvSpPr>
        <p:spPr>
          <a:xfrm>
            <a:off x="1445048" y="3444259"/>
            <a:ext cx="21198244" cy="8144366"/>
          </a:xfrm>
        </p:spPr>
        <p:txBody>
          <a:bodyPr/>
          <a:lstStyle>
            <a:lvl1pPr>
              <a:defRPr sz="3500"/>
            </a:lvl1pPr>
            <a:lvl2pPr>
              <a:defRPr sz="3500"/>
            </a:lvl2pPr>
            <a:lvl3pPr marL="466725" indent="-466725">
              <a:lnSpc>
                <a:spcPct val="110000"/>
              </a:lnSpc>
              <a:spcBef>
                <a:spcPts val="1200"/>
              </a:spcBef>
              <a:defRPr sz="3500"/>
            </a:lvl3pPr>
            <a:lvl4pPr marL="876300" indent="-409575">
              <a:defRPr sz="3500"/>
            </a:lvl4pPr>
            <a:lvl5pPr>
              <a:defRPr sz="3500">
                <a:solidFill>
                  <a:schemeClr val="tx1">
                    <a:lumMod val="50000"/>
                    <a:lumOff val="50000"/>
                  </a:schemeClr>
                </a:solidFill>
              </a:defRPr>
            </a:lvl5pPr>
            <a:lvl6pPr marL="447675" indent="-447675">
              <a:lnSpc>
                <a:spcPct val="110000"/>
              </a:lnSpc>
              <a:spcBef>
                <a:spcPts val="1200"/>
              </a:spcBef>
              <a:defRPr sz="3500">
                <a:solidFill>
                  <a:schemeClr val="tx1">
                    <a:lumMod val="50000"/>
                    <a:lumOff val="50000"/>
                  </a:schemeClr>
                </a:solidFill>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endParaRPr lang="en-GB"/>
          </a:p>
        </p:txBody>
      </p:sp>
      <p:sp>
        <p:nvSpPr>
          <p:cNvPr id="4" name="Date Placeholder 3">
            <a:extLst>
              <a:ext uri="{FF2B5EF4-FFF2-40B4-BE49-F238E27FC236}">
                <a16:creationId xmlns:a16="http://schemas.microsoft.com/office/drawing/2014/main" id="{7111D1BD-9E5E-478D-87FD-6A213ECC54C3}"/>
              </a:ext>
            </a:extLst>
          </p:cNvPr>
          <p:cNvSpPr>
            <a:spLocks noGrp="1"/>
          </p:cNvSpPr>
          <p:nvPr>
            <p:ph type="dt" sz="half" idx="10"/>
          </p:nvPr>
        </p:nvSpPr>
        <p:spPr/>
        <p:txBody>
          <a:bodyPr/>
          <a:lstStyle/>
          <a:p>
            <a:fld id="{52C78371-AA85-4A8E-AEE7-D59BC06B8AAE}" type="datetime1">
              <a:rPr lang="en-GB" smtClean="0"/>
              <a:t>06/06/2022</a:t>
            </a:fld>
            <a:endParaRPr lang="en-GB"/>
          </a:p>
        </p:txBody>
      </p:sp>
      <p:sp>
        <p:nvSpPr>
          <p:cNvPr id="5" name="Footer Placeholder 4">
            <a:extLst>
              <a:ext uri="{FF2B5EF4-FFF2-40B4-BE49-F238E27FC236}">
                <a16:creationId xmlns:a16="http://schemas.microsoft.com/office/drawing/2014/main" id="{1D95F7E2-C6E2-457E-94AE-063E9E7272BA}"/>
              </a:ext>
            </a:extLst>
          </p:cNvPr>
          <p:cNvSpPr>
            <a:spLocks noGrp="1"/>
          </p:cNvSpPr>
          <p:nvPr>
            <p:ph type="ftr" sz="quarter" idx="11"/>
          </p:nvPr>
        </p:nvSpPr>
        <p:spPr>
          <a:xfrm>
            <a:off x="1549401" y="12192000"/>
            <a:ext cx="16160102" cy="1631949"/>
          </a:xfrm>
          <a:prstGeom prst="rect">
            <a:avLst/>
          </a:prstGeom>
        </p:spPr>
        <p:txBody>
          <a:bodyPr/>
          <a:lstStyle/>
          <a:p>
            <a:r>
              <a:rPr lang="en-GB" b="1"/>
              <a:t>Arial Bold 11.5pt Past performance is not a reliable indicator of future returns.  </a:t>
            </a:r>
          </a:p>
          <a:p>
            <a:r>
              <a:rPr lang="en-GB"/>
              <a:t>Arial Regular 11.5pt Notes: All data is provided as at 30 September 2020. All figures may be subject to rounding differences. The benchmark shown is the MSCI ACWI Net Dividends Reinvested. Sources: Investment Performance data is provided by BNY Mellon Performance &amp; Risk Analytics Europe. Limited, Morningstar and MSCI Inc; NAV Total Returns are after all manager fees (including Willis Towers Watson’s fees) and allow for any tax reclaims when they are achieved. NAV Total Return figures are based on NAV including income with debt at fair value. Alliance Trust equity portfolio returns are gross of fees. The Ongoing Charges Ratio is approximately 0.62% based on net assets as at 31 December 2019. Peer Group Source: Morningstar. The peer group is the Morningstar universe of UK retail global equity funds (open ended and closed ended) with performance net of fees. </a:t>
            </a:r>
          </a:p>
        </p:txBody>
      </p:sp>
      <p:sp>
        <p:nvSpPr>
          <p:cNvPr id="6" name="Slide Number Placeholder 5">
            <a:extLst>
              <a:ext uri="{FF2B5EF4-FFF2-40B4-BE49-F238E27FC236}">
                <a16:creationId xmlns:a16="http://schemas.microsoft.com/office/drawing/2014/main" id="{F3DC2D18-F73C-4BFC-9A14-629887BBECE8}"/>
              </a:ext>
            </a:extLst>
          </p:cNvPr>
          <p:cNvSpPr>
            <a:spLocks noGrp="1"/>
          </p:cNvSpPr>
          <p:nvPr>
            <p:ph type="sldNum" sz="quarter" idx="12"/>
          </p:nvPr>
        </p:nvSpPr>
        <p:spPr/>
        <p:txBody>
          <a:bodyPr/>
          <a:lstStyle/>
          <a:p>
            <a:fld id="{49824530-F17B-4AB6-AE71-AF2C69897729}" type="slidenum">
              <a:rPr lang="en-GB" smtClean="0"/>
              <a:t>‹#›</a:t>
            </a:fld>
            <a:endParaRPr lang="en-GB"/>
          </a:p>
        </p:txBody>
      </p:sp>
    </p:spTree>
    <p:extLst>
      <p:ext uri="{BB962C8B-B14F-4D97-AF65-F5344CB8AC3E}">
        <p14:creationId xmlns:p14="http://schemas.microsoft.com/office/powerpoint/2010/main" val="25800207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ext heavy slides gree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BEAEF-39A3-478E-891F-2AE3AC240062}"/>
              </a:ext>
            </a:extLst>
          </p:cNvPr>
          <p:cNvSpPr>
            <a:spLocks noGrp="1"/>
          </p:cNvSpPr>
          <p:nvPr>
            <p:ph type="title"/>
          </p:nvPr>
        </p:nvSpPr>
        <p:spPr/>
        <p:txBody>
          <a:bodyPr/>
          <a:lstStyle>
            <a:lvl1pPr>
              <a:defRPr>
                <a:solidFill>
                  <a:schemeClr val="accent3"/>
                </a:solid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461530B-CA81-4094-A636-5CDE72FBC2CE}"/>
              </a:ext>
            </a:extLst>
          </p:cNvPr>
          <p:cNvSpPr>
            <a:spLocks noGrp="1"/>
          </p:cNvSpPr>
          <p:nvPr>
            <p:ph idx="1"/>
          </p:nvPr>
        </p:nvSpPr>
        <p:spPr>
          <a:xfrm>
            <a:off x="1445047" y="3361834"/>
            <a:ext cx="21577149" cy="7992000"/>
          </a:xfrm>
        </p:spPr>
        <p:txBody>
          <a:bodyPr numCol="3" spcCol="288000"/>
          <a:lstStyle>
            <a:lvl1pPr>
              <a:lnSpc>
                <a:spcPct val="110000"/>
              </a:lnSpc>
              <a:spcBef>
                <a:spcPts val="1800"/>
              </a:spcBef>
              <a:defRPr sz="2400">
                <a:solidFill>
                  <a:schemeClr val="accent3"/>
                </a:solidFill>
              </a:defRPr>
            </a:lvl1pPr>
            <a:lvl2pPr>
              <a:lnSpc>
                <a:spcPct val="110000"/>
              </a:lnSpc>
              <a:spcBef>
                <a:spcPts val="1800"/>
              </a:spcBef>
              <a:defRPr sz="2400"/>
            </a:lvl2pPr>
            <a:lvl3pPr>
              <a:lnSpc>
                <a:spcPct val="110000"/>
              </a:lnSpc>
              <a:defRPr sz="2400"/>
            </a:lvl3pPr>
            <a:lvl4pPr>
              <a:lnSpc>
                <a:spcPct val="110000"/>
              </a:lnSpc>
              <a:defRPr sz="2400"/>
            </a:lvl4pPr>
            <a:lvl5pPr>
              <a:lnSpc>
                <a:spcPct val="110000"/>
              </a:lnSpc>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11D1BD-9E5E-478D-87FD-6A213ECC54C3}"/>
              </a:ext>
            </a:extLst>
          </p:cNvPr>
          <p:cNvSpPr>
            <a:spLocks noGrp="1"/>
          </p:cNvSpPr>
          <p:nvPr>
            <p:ph type="dt" sz="half" idx="10"/>
          </p:nvPr>
        </p:nvSpPr>
        <p:spPr/>
        <p:txBody>
          <a:bodyPr/>
          <a:lstStyle/>
          <a:p>
            <a:fld id="{6F162A8A-5759-4E1F-B47B-7E497AE8E01F}" type="datetime1">
              <a:rPr lang="en-GB" smtClean="0"/>
              <a:t>06/06/2022</a:t>
            </a:fld>
            <a:endParaRPr lang="en-GB"/>
          </a:p>
        </p:txBody>
      </p:sp>
      <p:sp>
        <p:nvSpPr>
          <p:cNvPr id="5" name="Footer Placeholder 4">
            <a:extLst>
              <a:ext uri="{FF2B5EF4-FFF2-40B4-BE49-F238E27FC236}">
                <a16:creationId xmlns:a16="http://schemas.microsoft.com/office/drawing/2014/main" id="{1D95F7E2-C6E2-457E-94AE-063E9E7272BA}"/>
              </a:ext>
            </a:extLst>
          </p:cNvPr>
          <p:cNvSpPr>
            <a:spLocks noGrp="1"/>
          </p:cNvSpPr>
          <p:nvPr>
            <p:ph type="ftr" sz="quarter" idx="11"/>
          </p:nvPr>
        </p:nvSpPr>
        <p:spPr>
          <a:xfrm>
            <a:off x="1549401" y="12192000"/>
            <a:ext cx="16160102" cy="1631949"/>
          </a:xfrm>
          <a:prstGeom prst="rect">
            <a:avLst/>
          </a:prstGeom>
        </p:spPr>
        <p:txBody>
          <a:bodyPr/>
          <a:lstStyle/>
          <a:p>
            <a:r>
              <a:rPr lang="en-GB" b="1"/>
              <a:t>Arial Bold 11.5pt Past performance is not a reliable indicator of future returns.  </a:t>
            </a:r>
          </a:p>
          <a:p>
            <a:r>
              <a:rPr lang="en-GB"/>
              <a:t>Arial Regular 11.5pt Notes: All data is provided as at 30 September 2020. All figures may be subject to rounding differences. The benchmark shown is the MSCI ACWI Net Dividends Reinvested. Sources: Investment Performance data is provided by BNY Mellon Performance &amp; Risk Analytics Europe. Limited, Morningstar and MSCI Inc; NAV Total Returns are after all manager fees (including Willis Towers Watson’s fees) and allow for any tax reclaims when they are achieved. NAV Total Return figures are based on NAV including income with debt at fair value. Alliance Trust equity portfolio returns are gross of fees. The Ongoing Charges Ratio is approximately 0.62% based on net assets as at 31 December 2019. Peer Group Source: Morningstar. The peer group is the Morningstar universe of UK retail global equity funds (open ended and closed ended) with performance net of fees. </a:t>
            </a:r>
          </a:p>
        </p:txBody>
      </p:sp>
      <p:sp>
        <p:nvSpPr>
          <p:cNvPr id="6" name="Slide Number Placeholder 5">
            <a:extLst>
              <a:ext uri="{FF2B5EF4-FFF2-40B4-BE49-F238E27FC236}">
                <a16:creationId xmlns:a16="http://schemas.microsoft.com/office/drawing/2014/main" id="{F3DC2D18-F73C-4BFC-9A14-629887BBECE8}"/>
              </a:ext>
            </a:extLst>
          </p:cNvPr>
          <p:cNvSpPr>
            <a:spLocks noGrp="1"/>
          </p:cNvSpPr>
          <p:nvPr>
            <p:ph type="sldNum" sz="quarter" idx="12"/>
          </p:nvPr>
        </p:nvSpPr>
        <p:spPr>
          <a:xfrm>
            <a:off x="12034211" y="12192000"/>
            <a:ext cx="639077" cy="735997"/>
          </a:xfrm>
        </p:spPr>
        <p:txBody>
          <a:bodyPr/>
          <a:lstStyle/>
          <a:p>
            <a:fld id="{49824530-F17B-4AB6-AE71-AF2C69897729}" type="slidenum">
              <a:rPr lang="en-GB" smtClean="0"/>
              <a:t>‹#›</a:t>
            </a:fld>
            <a:endParaRPr lang="en-GB"/>
          </a:p>
        </p:txBody>
      </p:sp>
    </p:spTree>
    <p:extLst>
      <p:ext uri="{BB962C8B-B14F-4D97-AF65-F5344CB8AC3E}">
        <p14:creationId xmlns:p14="http://schemas.microsoft.com/office/powerpoint/2010/main" val="6703112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Alliance Title slide green">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444FC-7F5C-4D41-99FD-E85F73880044}"/>
              </a:ext>
            </a:extLst>
          </p:cNvPr>
          <p:cNvSpPr>
            <a:spLocks noGrp="1"/>
          </p:cNvSpPr>
          <p:nvPr>
            <p:ph type="ctrTitle"/>
          </p:nvPr>
        </p:nvSpPr>
        <p:spPr>
          <a:xfrm>
            <a:off x="3963826" y="3390901"/>
            <a:ext cx="17541640" cy="2811093"/>
          </a:xfrm>
        </p:spPr>
        <p:txBody>
          <a:bodyPr anchor="b"/>
          <a:lstStyle>
            <a:lvl1pPr algn="l">
              <a:lnSpc>
                <a:spcPct val="85000"/>
              </a:lnSpc>
              <a:defRPr sz="8500">
                <a:solidFill>
                  <a:schemeClr val="tx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1DFEB81F-5A72-464A-AD20-70EDA4E62384}"/>
              </a:ext>
            </a:extLst>
          </p:cNvPr>
          <p:cNvSpPr>
            <a:spLocks noGrp="1"/>
          </p:cNvSpPr>
          <p:nvPr>
            <p:ph type="subTitle" idx="1"/>
          </p:nvPr>
        </p:nvSpPr>
        <p:spPr>
          <a:xfrm>
            <a:off x="3963826" y="6289226"/>
            <a:ext cx="17541640" cy="1877881"/>
          </a:xfrm>
        </p:spPr>
        <p:txBody>
          <a:bodyPr/>
          <a:lstStyle>
            <a:lvl1pPr marL="0" indent="0" algn="l">
              <a:lnSpc>
                <a:spcPct val="90000"/>
              </a:lnSpc>
              <a:buNone/>
              <a:defRPr sz="4500" b="0">
                <a:solidFill>
                  <a:schemeClr val="tx1"/>
                </a:solidFill>
              </a:defRPr>
            </a:lvl1pPr>
            <a:lvl2pPr marL="0" indent="0" algn="l">
              <a:lnSpc>
                <a:spcPct val="90000"/>
              </a:lnSpc>
              <a:buNone/>
              <a:defRPr sz="2400">
                <a:solidFill>
                  <a:schemeClr val="accent1"/>
                </a:solidFill>
              </a:defRPr>
            </a:lvl2pPr>
            <a:lvl3pPr marL="0" indent="0" algn="l">
              <a:lnSpc>
                <a:spcPct val="90000"/>
              </a:lnSpc>
              <a:buNone/>
              <a:defRPr sz="2400" b="1">
                <a:solidFill>
                  <a:schemeClr val="accent1"/>
                </a:solidFill>
              </a:defRPr>
            </a:lvl3pPr>
            <a:lvl4pPr marL="2587935" indent="0" algn="ctr">
              <a:buNone/>
              <a:defRPr sz="3019"/>
            </a:lvl4pPr>
            <a:lvl5pPr marL="3450580" indent="0" algn="ctr">
              <a:buNone/>
              <a:defRPr sz="3019"/>
            </a:lvl5pPr>
            <a:lvl6pPr marL="4313225" indent="0" algn="ctr">
              <a:buNone/>
              <a:defRPr sz="3019"/>
            </a:lvl6pPr>
            <a:lvl7pPr marL="5175870" indent="0" algn="ctr">
              <a:buNone/>
              <a:defRPr sz="3019"/>
            </a:lvl7pPr>
            <a:lvl8pPr marL="6038515" indent="0" algn="ctr">
              <a:buNone/>
              <a:defRPr sz="3019"/>
            </a:lvl8pPr>
            <a:lvl9pPr marL="6901160" indent="0" algn="ctr">
              <a:buNone/>
              <a:defRPr sz="3019"/>
            </a:lvl9pPr>
          </a:lstStyle>
          <a:p>
            <a:r>
              <a:rPr lang="en-US"/>
              <a:t>Click to edit Master subtitle style</a:t>
            </a:r>
          </a:p>
        </p:txBody>
      </p:sp>
      <p:sp>
        <p:nvSpPr>
          <p:cNvPr id="12" name="Text Placeholder 11">
            <a:extLst>
              <a:ext uri="{FF2B5EF4-FFF2-40B4-BE49-F238E27FC236}">
                <a16:creationId xmlns:a16="http://schemas.microsoft.com/office/drawing/2014/main" id="{A425DCB2-757D-4DA3-B3C8-B1D592F56929}"/>
              </a:ext>
            </a:extLst>
          </p:cNvPr>
          <p:cNvSpPr>
            <a:spLocks noGrp="1"/>
          </p:cNvSpPr>
          <p:nvPr>
            <p:ph type="body" sz="quarter" idx="13"/>
          </p:nvPr>
        </p:nvSpPr>
        <p:spPr>
          <a:xfrm>
            <a:off x="3963826" y="8483302"/>
            <a:ext cx="17541639" cy="1949749"/>
          </a:xfrm>
        </p:spPr>
        <p:txBody>
          <a:bodyPr/>
          <a:lstStyle>
            <a:lvl1pPr>
              <a:lnSpc>
                <a:spcPct val="100000"/>
              </a:lnSpc>
              <a:spcBef>
                <a:spcPts val="600"/>
              </a:spcBef>
              <a:spcAft>
                <a:spcPts val="0"/>
              </a:spcAft>
              <a:defRPr sz="2400" b="0">
                <a:solidFill>
                  <a:srgbClr val="D1AB88"/>
                </a:solidFill>
              </a:defRPr>
            </a:lvl1pPr>
            <a:lvl2pPr>
              <a:lnSpc>
                <a:spcPct val="100000"/>
              </a:lnSpc>
              <a:spcBef>
                <a:spcPts val="600"/>
              </a:spcBef>
              <a:spcAft>
                <a:spcPts val="0"/>
              </a:spcAft>
              <a:defRPr sz="2400" b="1">
                <a:solidFill>
                  <a:srgbClr val="D1AB88"/>
                </a:solidFill>
              </a:defRPr>
            </a:lvl2pPr>
            <a:lvl3pPr>
              <a:lnSpc>
                <a:spcPct val="100000"/>
              </a:lnSpc>
              <a:spcBef>
                <a:spcPts val="600"/>
              </a:spcBef>
              <a:spcAft>
                <a:spcPts val="0"/>
              </a:spcAft>
              <a:buFontTx/>
              <a:buNone/>
              <a:defRPr sz="2400"/>
            </a:lvl3pPr>
            <a:lvl4pPr>
              <a:lnSpc>
                <a:spcPct val="90000"/>
              </a:lnSpc>
              <a:defRPr sz="2400"/>
            </a:lvl4pPr>
            <a:lvl5pPr>
              <a:lnSpc>
                <a:spcPct val="90000"/>
              </a:lnSpc>
              <a:defRPr sz="2400"/>
            </a:lvl5pPr>
          </a:lstStyle>
          <a:p>
            <a:pPr lvl="0"/>
            <a:r>
              <a:rPr lang="en-US"/>
              <a:t>Click to edit Master text styles</a:t>
            </a:r>
          </a:p>
          <a:p>
            <a:pPr lvl="1"/>
            <a:r>
              <a:rPr lang="en-US"/>
              <a:t>Second level</a:t>
            </a:r>
          </a:p>
          <a:p>
            <a:pPr lvl="2"/>
            <a:r>
              <a:rPr lang="en-US"/>
              <a:t>Third level</a:t>
            </a:r>
          </a:p>
        </p:txBody>
      </p:sp>
      <p:pic>
        <p:nvPicPr>
          <p:cNvPr id="9" name="Graphic 8">
            <a:extLst>
              <a:ext uri="{FF2B5EF4-FFF2-40B4-BE49-F238E27FC236}">
                <a16:creationId xmlns:a16="http://schemas.microsoft.com/office/drawing/2014/main" id="{90A63D96-2878-4467-ACE0-BEB9AC756DB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0259841" y="12476610"/>
            <a:ext cx="3853266" cy="994593"/>
          </a:xfrm>
          <a:prstGeom prst="rect">
            <a:avLst/>
          </a:prstGeom>
        </p:spPr>
      </p:pic>
      <p:grpSp>
        <p:nvGrpSpPr>
          <p:cNvPr id="10" name="Graphic 10">
            <a:extLst>
              <a:ext uri="{FF2B5EF4-FFF2-40B4-BE49-F238E27FC236}">
                <a16:creationId xmlns:a16="http://schemas.microsoft.com/office/drawing/2014/main" id="{2B4E200F-B32D-4461-ACDA-D3E165890722}"/>
              </a:ext>
            </a:extLst>
          </p:cNvPr>
          <p:cNvGrpSpPr/>
          <p:nvPr userDrawn="1"/>
        </p:nvGrpSpPr>
        <p:grpSpPr>
          <a:xfrm>
            <a:off x="1202571" y="1451227"/>
            <a:ext cx="11393940" cy="10778546"/>
            <a:chOff x="1202571" y="1451227"/>
            <a:chExt cx="11393940" cy="10778546"/>
          </a:xfrm>
          <a:noFill/>
        </p:grpSpPr>
        <p:sp>
          <p:nvSpPr>
            <p:cNvPr id="11" name="Freeform: Shape 10">
              <a:extLst>
                <a:ext uri="{FF2B5EF4-FFF2-40B4-BE49-F238E27FC236}">
                  <a16:creationId xmlns:a16="http://schemas.microsoft.com/office/drawing/2014/main" id="{4E1E4D28-31BD-4419-AB46-6D0C91CD069B}"/>
                </a:ext>
              </a:extLst>
            </p:cNvPr>
            <p:cNvSpPr/>
            <p:nvPr/>
          </p:nvSpPr>
          <p:spPr>
            <a:xfrm>
              <a:off x="2157970" y="1791232"/>
              <a:ext cx="10438540" cy="10438540"/>
            </a:xfrm>
            <a:custGeom>
              <a:avLst/>
              <a:gdLst>
                <a:gd name="connsiteX0" fmla="*/ 10438541 w 10438540"/>
                <a:gd name="connsiteY0" fmla="*/ 5219270 h 10438540"/>
                <a:gd name="connsiteX1" fmla="*/ 5219271 w 10438540"/>
                <a:gd name="connsiteY1" fmla="*/ 10438541 h 10438540"/>
                <a:gd name="connsiteX2" fmla="*/ 0 w 10438540"/>
                <a:gd name="connsiteY2" fmla="*/ 5219270 h 10438540"/>
                <a:gd name="connsiteX3" fmla="*/ 5219271 w 10438540"/>
                <a:gd name="connsiteY3" fmla="*/ 0 h 10438540"/>
                <a:gd name="connsiteX4" fmla="*/ 10438541 w 10438540"/>
                <a:gd name="connsiteY4" fmla="*/ 5219270 h 10438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38540" h="10438540">
                  <a:moveTo>
                    <a:pt x="10438541" y="5219270"/>
                  </a:moveTo>
                  <a:cubicBezTo>
                    <a:pt x="10438541" y="8101794"/>
                    <a:pt x="8101794" y="10438541"/>
                    <a:pt x="5219271" y="10438541"/>
                  </a:cubicBezTo>
                  <a:cubicBezTo>
                    <a:pt x="2336747" y="10438541"/>
                    <a:pt x="0" y="8101794"/>
                    <a:pt x="0" y="5219270"/>
                  </a:cubicBezTo>
                  <a:cubicBezTo>
                    <a:pt x="0" y="2336747"/>
                    <a:pt x="2336747" y="0"/>
                    <a:pt x="5219271" y="0"/>
                  </a:cubicBezTo>
                  <a:cubicBezTo>
                    <a:pt x="8101794" y="0"/>
                    <a:pt x="10438541" y="2336747"/>
                    <a:pt x="10438541" y="5219270"/>
                  </a:cubicBezTo>
                  <a:close/>
                </a:path>
              </a:pathLst>
            </a:custGeom>
            <a:noFill/>
            <a:ln w="25421" cap="flat">
              <a:gradFill flip="none" rotWithShape="1">
                <a:gsLst>
                  <a:gs pos="0">
                    <a:schemeClr val="accent1">
                      <a:lumMod val="5000"/>
                      <a:lumOff val="95000"/>
                    </a:schemeClr>
                  </a:gs>
                  <a:gs pos="84000">
                    <a:schemeClr val="accent1">
                      <a:lumMod val="30000"/>
                      <a:lumOff val="70000"/>
                      <a:alpha val="0"/>
                    </a:schemeClr>
                  </a:gs>
                </a:gsLst>
                <a:lin ang="0" scaled="1"/>
                <a:tileRect/>
              </a:gra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GB"/>
            </a:p>
          </p:txBody>
        </p:sp>
        <p:sp>
          <p:nvSpPr>
            <p:cNvPr id="14" name="Freeform: Shape 13">
              <a:extLst>
                <a:ext uri="{FF2B5EF4-FFF2-40B4-BE49-F238E27FC236}">
                  <a16:creationId xmlns:a16="http://schemas.microsoft.com/office/drawing/2014/main" id="{1086BE7C-515C-408E-BC44-B9DCDACDD61C}"/>
                </a:ext>
              </a:extLst>
            </p:cNvPr>
            <p:cNvSpPr/>
            <p:nvPr/>
          </p:nvSpPr>
          <p:spPr>
            <a:xfrm>
              <a:off x="1202571" y="1451227"/>
              <a:ext cx="10438540" cy="10438540"/>
            </a:xfrm>
            <a:custGeom>
              <a:avLst/>
              <a:gdLst>
                <a:gd name="connsiteX0" fmla="*/ 10438541 w 10438540"/>
                <a:gd name="connsiteY0" fmla="*/ 5219271 h 10438540"/>
                <a:gd name="connsiteX1" fmla="*/ 5219271 w 10438540"/>
                <a:gd name="connsiteY1" fmla="*/ 10438541 h 10438540"/>
                <a:gd name="connsiteX2" fmla="*/ 0 w 10438540"/>
                <a:gd name="connsiteY2" fmla="*/ 5219271 h 10438540"/>
                <a:gd name="connsiteX3" fmla="*/ 5219271 w 10438540"/>
                <a:gd name="connsiteY3" fmla="*/ 0 h 10438540"/>
                <a:gd name="connsiteX4" fmla="*/ 10438541 w 10438540"/>
                <a:gd name="connsiteY4" fmla="*/ 5219271 h 10438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38540" h="10438540">
                  <a:moveTo>
                    <a:pt x="10438541" y="5219271"/>
                  </a:moveTo>
                  <a:cubicBezTo>
                    <a:pt x="10438541" y="8101794"/>
                    <a:pt x="8101794" y="10438541"/>
                    <a:pt x="5219271" y="10438541"/>
                  </a:cubicBezTo>
                  <a:cubicBezTo>
                    <a:pt x="2336747" y="10438541"/>
                    <a:pt x="0" y="8101794"/>
                    <a:pt x="0" y="5219271"/>
                  </a:cubicBezTo>
                  <a:cubicBezTo>
                    <a:pt x="0" y="2336747"/>
                    <a:pt x="2336747" y="0"/>
                    <a:pt x="5219271" y="0"/>
                  </a:cubicBezTo>
                  <a:cubicBezTo>
                    <a:pt x="8101794" y="0"/>
                    <a:pt x="10438541" y="2336747"/>
                    <a:pt x="10438541" y="5219271"/>
                  </a:cubicBezTo>
                  <a:close/>
                </a:path>
              </a:pathLst>
            </a:custGeom>
            <a:noFill/>
            <a:ln w="25421" cap="flat">
              <a:gradFill flip="none" rotWithShape="1">
                <a:gsLst>
                  <a:gs pos="0">
                    <a:schemeClr val="accent1"/>
                  </a:gs>
                  <a:gs pos="86000">
                    <a:schemeClr val="accent1">
                      <a:alpha val="0"/>
                    </a:schemeClr>
                  </a:gs>
                </a:gsLst>
                <a:lin ang="0" scaled="1"/>
                <a:tileRect/>
              </a:gradFill>
              <a:prstDash val="solid"/>
              <a:miter/>
            </a:ln>
          </p:spPr>
          <p:txBody>
            <a:bodyPr rtlCol="0" anchor="ctr"/>
            <a:lstStyle/>
            <a:p>
              <a:endParaRPr lang="en-GB"/>
            </a:p>
          </p:txBody>
        </p:sp>
      </p:grpSp>
    </p:spTree>
    <p:extLst>
      <p:ext uri="{BB962C8B-B14F-4D97-AF65-F5344CB8AC3E}">
        <p14:creationId xmlns:p14="http://schemas.microsoft.com/office/powerpoint/2010/main" val="366879087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EF46260-1787-4832-BFD1-9D278E86FD5C}"/>
              </a:ext>
            </a:extLst>
          </p:cNvPr>
          <p:cNvSpPr/>
          <p:nvPr userDrawn="1"/>
        </p:nvSpPr>
        <p:spPr>
          <a:xfrm>
            <a:off x="1" y="12192000"/>
            <a:ext cx="24577675" cy="16319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err="1">
              <a:solidFill>
                <a:schemeClr val="bg1"/>
              </a:solidFill>
            </a:endParaRPr>
          </a:p>
        </p:txBody>
      </p:sp>
      <p:sp>
        <p:nvSpPr>
          <p:cNvPr id="2" name="Title Placeholder 1">
            <a:extLst>
              <a:ext uri="{FF2B5EF4-FFF2-40B4-BE49-F238E27FC236}">
                <a16:creationId xmlns:a16="http://schemas.microsoft.com/office/drawing/2014/main" id="{20FDEE9D-914E-4EF1-B3D7-76ADCB21FD77}"/>
              </a:ext>
            </a:extLst>
          </p:cNvPr>
          <p:cNvSpPr>
            <a:spLocks noGrp="1"/>
          </p:cNvSpPr>
          <p:nvPr>
            <p:ph type="title"/>
          </p:nvPr>
        </p:nvSpPr>
        <p:spPr>
          <a:xfrm>
            <a:off x="1424695" y="825501"/>
            <a:ext cx="21219032" cy="2019300"/>
          </a:xfrm>
          <a:prstGeom prst="rect">
            <a:avLst/>
          </a:prstGeom>
        </p:spPr>
        <p:txBody>
          <a:bodyPr vert="horz" lIns="91440" tIns="45720" rIns="91440" bIns="45720" rtlCol="0" anchor="t">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FAA6F1F-CA4F-4DD2-845F-3001E0E9136D}"/>
              </a:ext>
            </a:extLst>
          </p:cNvPr>
          <p:cNvSpPr>
            <a:spLocks noGrp="1"/>
          </p:cNvSpPr>
          <p:nvPr>
            <p:ph type="body" idx="1"/>
          </p:nvPr>
        </p:nvSpPr>
        <p:spPr>
          <a:xfrm>
            <a:off x="1445048" y="3361835"/>
            <a:ext cx="21198244" cy="8144366"/>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C373BE-A28D-44BC-9407-FCCC7AF873B2}"/>
              </a:ext>
            </a:extLst>
          </p:cNvPr>
          <p:cNvSpPr>
            <a:spLocks noGrp="1"/>
          </p:cNvSpPr>
          <p:nvPr>
            <p:ph type="dt" sz="half" idx="2"/>
          </p:nvPr>
        </p:nvSpPr>
        <p:spPr>
          <a:xfrm>
            <a:off x="18110746" y="12624569"/>
            <a:ext cx="1385894" cy="735997"/>
          </a:xfrm>
          <a:prstGeom prst="rect">
            <a:avLst/>
          </a:prstGeom>
        </p:spPr>
        <p:txBody>
          <a:bodyPr vert="horz" lIns="91440" tIns="45720" rIns="91440" bIns="45720" rtlCol="0" anchor="ctr"/>
          <a:lstStyle>
            <a:lvl1pPr algn="r">
              <a:defRPr sz="1400">
                <a:solidFill>
                  <a:schemeClr val="tx1">
                    <a:lumMod val="50000"/>
                    <a:lumOff val="50000"/>
                  </a:schemeClr>
                </a:solidFill>
              </a:defRPr>
            </a:lvl1pPr>
          </a:lstStyle>
          <a:p>
            <a:pPr algn="r"/>
            <a:fld id="{6AC08423-BC45-428F-9B9D-C305F244EE7A}" type="datetime1">
              <a:rPr lang="en-GB" smtClean="0"/>
              <a:t>06/06/2022</a:t>
            </a:fld>
            <a:endParaRPr lang="en-GB"/>
          </a:p>
        </p:txBody>
      </p:sp>
      <p:sp>
        <p:nvSpPr>
          <p:cNvPr id="5" name="Footer Placeholder 4">
            <a:extLst>
              <a:ext uri="{FF2B5EF4-FFF2-40B4-BE49-F238E27FC236}">
                <a16:creationId xmlns:a16="http://schemas.microsoft.com/office/drawing/2014/main" id="{13C5EAE6-F939-46FD-8417-1F6BD3B8FF4B}"/>
              </a:ext>
            </a:extLst>
          </p:cNvPr>
          <p:cNvSpPr>
            <a:spLocks noGrp="1"/>
          </p:cNvSpPr>
          <p:nvPr>
            <p:ph type="ftr" sz="quarter" idx="3"/>
          </p:nvPr>
        </p:nvSpPr>
        <p:spPr>
          <a:xfrm>
            <a:off x="1549401" y="12192000"/>
            <a:ext cx="16160102" cy="1631949"/>
          </a:xfrm>
          <a:prstGeom prst="rect">
            <a:avLst/>
          </a:prstGeom>
        </p:spPr>
        <p:txBody>
          <a:bodyPr vert="horz" lIns="0" tIns="45720" rIns="0" bIns="45720" rtlCol="0" anchor="ctr"/>
          <a:lstStyle>
            <a:lvl1pPr algn="l">
              <a:defRPr sz="1150">
                <a:solidFill>
                  <a:schemeClr val="tx1"/>
                </a:solidFill>
              </a:defRPr>
            </a:lvl1pPr>
          </a:lstStyle>
          <a:p>
            <a:r>
              <a:rPr lang="en-GB" b="1"/>
              <a:t>Arial Bold 11.5pt Past performance is not a reliable indicator of future returns.  </a:t>
            </a:r>
          </a:p>
          <a:p>
            <a:r>
              <a:rPr lang="en-GB"/>
              <a:t>Arial Regular 11.5pt Notes: All data is provided as at 30 September 2020. All figures may be subject to rounding differences. The benchmark shown is the MSCI ACWI Net Dividends Reinvested. Sources: Investment Performance data is provided by BNY Mellon Performance &amp; Risk Analytics Europe. Limited, Morningstar and MSCI Inc; NAV Total Returns are after all manager fees (including WTW’s fees) and allow for any tax reclaims when they are achieved. NAV Total Return figures are based on NAV including income with debt at fair value. Alliance Trust equity portfolio returns are gross of fees. The Ongoing Charges Ratio is approximately 0.62% based on net assets as at 31 December 2019. Peer Group Source: Morningstar. The peer group is the Morningstar universe of UK retail global equity funds (open ended and closed ended) with performance net of fees. </a:t>
            </a:r>
          </a:p>
        </p:txBody>
      </p:sp>
      <p:sp>
        <p:nvSpPr>
          <p:cNvPr id="6" name="Slide Number Placeholder 5">
            <a:extLst>
              <a:ext uri="{FF2B5EF4-FFF2-40B4-BE49-F238E27FC236}">
                <a16:creationId xmlns:a16="http://schemas.microsoft.com/office/drawing/2014/main" id="{13DE5BA3-4BEB-4A91-A317-52C4D1419025}"/>
              </a:ext>
            </a:extLst>
          </p:cNvPr>
          <p:cNvSpPr>
            <a:spLocks noGrp="1"/>
          </p:cNvSpPr>
          <p:nvPr>
            <p:ph type="sldNum" sz="quarter" idx="4"/>
          </p:nvPr>
        </p:nvSpPr>
        <p:spPr>
          <a:xfrm>
            <a:off x="19494734" y="12624569"/>
            <a:ext cx="639077" cy="735997"/>
          </a:xfrm>
          <a:prstGeom prst="rect">
            <a:avLst/>
          </a:prstGeom>
        </p:spPr>
        <p:txBody>
          <a:bodyPr vert="horz" lIns="91440" tIns="45720" rIns="91440" bIns="45720" rtlCol="0" anchor="ctr"/>
          <a:lstStyle>
            <a:lvl1pPr algn="r">
              <a:defRPr sz="1400">
                <a:solidFill>
                  <a:schemeClr val="tx1">
                    <a:lumMod val="50000"/>
                    <a:lumOff val="50000"/>
                  </a:schemeClr>
                </a:solidFill>
              </a:defRPr>
            </a:lvl1pPr>
          </a:lstStyle>
          <a:p>
            <a:fld id="{49824530-F17B-4AB6-AE71-AF2C69897729}" type="slidenum">
              <a:rPr lang="en-GB" smtClean="0"/>
              <a:pPr/>
              <a:t>‹#›</a:t>
            </a:fld>
            <a:endParaRPr lang="en-GB"/>
          </a:p>
        </p:txBody>
      </p:sp>
      <p:pic>
        <p:nvPicPr>
          <p:cNvPr id="12" name="Graphic 11">
            <a:extLst>
              <a:ext uri="{FF2B5EF4-FFF2-40B4-BE49-F238E27FC236}">
                <a16:creationId xmlns:a16="http://schemas.microsoft.com/office/drawing/2014/main" id="{CB25D3D2-9314-4017-912E-BAB34D8196BC}"/>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20259841" y="12476610"/>
            <a:ext cx="3853266" cy="994593"/>
          </a:xfrm>
          <a:prstGeom prst="rect">
            <a:avLst/>
          </a:prstGeom>
        </p:spPr>
      </p:pic>
    </p:spTree>
    <p:extLst>
      <p:ext uri="{BB962C8B-B14F-4D97-AF65-F5344CB8AC3E}">
        <p14:creationId xmlns:p14="http://schemas.microsoft.com/office/powerpoint/2010/main" val="1806598421"/>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4" r:id="rId7"/>
    <p:sldLayoutId id="2147483745" r:id="rId8"/>
    <p:sldLayoutId id="2147483747" r:id="rId9"/>
    <p:sldLayoutId id="2147483764" r:id="rId10"/>
    <p:sldLayoutId id="2147483765"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hdr="0" ftr="0" dt="0"/>
  <p:txStyles>
    <p:titleStyle>
      <a:lvl1pPr algn="l" defTabSz="1725290" rtl="0" eaLnBrk="1" latinLnBrk="0" hangingPunct="1">
        <a:lnSpc>
          <a:spcPct val="100000"/>
        </a:lnSpc>
        <a:spcBef>
          <a:spcPct val="0"/>
        </a:spcBef>
        <a:buNone/>
        <a:defRPr sz="6000" kern="1200">
          <a:solidFill>
            <a:schemeClr val="tx2"/>
          </a:solidFill>
          <a:latin typeface="+mj-lt"/>
          <a:ea typeface="+mj-ea"/>
          <a:cs typeface="+mj-cs"/>
        </a:defRPr>
      </a:lvl1pPr>
    </p:titleStyle>
    <p:bodyStyle>
      <a:lvl1pPr marL="0" indent="0" algn="l" defTabSz="1725290" rtl="0" eaLnBrk="1" latinLnBrk="0" hangingPunct="1">
        <a:lnSpc>
          <a:spcPct val="110000"/>
        </a:lnSpc>
        <a:spcBef>
          <a:spcPts val="2400"/>
        </a:spcBef>
        <a:spcAft>
          <a:spcPts val="2400"/>
        </a:spcAft>
        <a:buFontTx/>
        <a:buNone/>
        <a:defRPr sz="3000" b="1" kern="1200">
          <a:solidFill>
            <a:schemeClr val="tx1"/>
          </a:solidFill>
          <a:latin typeface="+mn-lt"/>
          <a:ea typeface="+mn-ea"/>
          <a:cs typeface="+mn-cs"/>
        </a:defRPr>
      </a:lvl1pPr>
      <a:lvl2pPr marL="0" indent="0" algn="l" defTabSz="1725290" rtl="0" eaLnBrk="1" latinLnBrk="0" hangingPunct="1">
        <a:lnSpc>
          <a:spcPct val="110000"/>
        </a:lnSpc>
        <a:spcBef>
          <a:spcPts val="1800"/>
        </a:spcBef>
        <a:buFontTx/>
        <a:buNone/>
        <a:defRPr sz="3000" kern="1200">
          <a:solidFill>
            <a:schemeClr val="tx1"/>
          </a:solidFill>
          <a:latin typeface="+mn-lt"/>
          <a:ea typeface="+mn-ea"/>
          <a:cs typeface="+mn-cs"/>
        </a:defRPr>
      </a:lvl2pPr>
      <a:lvl3pPr marL="571500" indent="-571500" algn="l" defTabSz="1725290" rtl="0" eaLnBrk="1" latinLnBrk="0" hangingPunct="1">
        <a:lnSpc>
          <a:spcPct val="110000"/>
        </a:lnSpc>
        <a:spcBef>
          <a:spcPts val="1800"/>
        </a:spcBef>
        <a:buFont typeface="Arial" panose="020B0604020202020204" pitchFamily="34" charset="0"/>
        <a:buChar char="•"/>
        <a:defRPr sz="3000" kern="1200">
          <a:solidFill>
            <a:schemeClr val="tx1"/>
          </a:solidFill>
          <a:latin typeface="+mn-lt"/>
          <a:ea typeface="+mn-ea"/>
          <a:cs typeface="+mn-cs"/>
        </a:defRPr>
      </a:lvl3pPr>
      <a:lvl4pPr marL="952500" indent="-381000" algn="l" defTabSz="1725290" rtl="0" eaLnBrk="1" latinLnBrk="0" hangingPunct="1">
        <a:lnSpc>
          <a:spcPct val="110000"/>
        </a:lnSpc>
        <a:spcBef>
          <a:spcPts val="943"/>
        </a:spcBef>
        <a:buFont typeface="Arial" panose="020B0604020202020204" pitchFamily="34" charset="0"/>
        <a:buChar char="–"/>
        <a:defRPr sz="3000" kern="1200">
          <a:solidFill>
            <a:schemeClr val="tx1"/>
          </a:solidFill>
          <a:latin typeface="+mn-lt"/>
          <a:ea typeface="+mn-ea"/>
          <a:cs typeface="+mn-cs"/>
        </a:defRPr>
      </a:lvl4pPr>
      <a:lvl5pPr marL="0" indent="0" algn="l" defTabSz="1725290" rtl="0" eaLnBrk="1" latinLnBrk="0" hangingPunct="1">
        <a:lnSpc>
          <a:spcPct val="100000"/>
        </a:lnSpc>
        <a:spcBef>
          <a:spcPts val="943"/>
        </a:spcBef>
        <a:buFontTx/>
        <a:buNone/>
        <a:defRPr sz="1400" kern="1200">
          <a:solidFill>
            <a:schemeClr val="tx1"/>
          </a:solidFill>
          <a:latin typeface="+mn-lt"/>
          <a:ea typeface="+mn-ea"/>
          <a:cs typeface="+mn-cs"/>
        </a:defRPr>
      </a:lvl5pPr>
      <a:lvl6pPr marL="4744547" indent="-431322" algn="l" defTabSz="1725290" rtl="0" eaLnBrk="1" latinLnBrk="0" hangingPunct="1">
        <a:lnSpc>
          <a:spcPct val="90000"/>
        </a:lnSpc>
        <a:spcBef>
          <a:spcPts val="943"/>
        </a:spcBef>
        <a:buFont typeface="Arial" panose="020B0604020202020204" pitchFamily="34" charset="0"/>
        <a:buChar char="•"/>
        <a:defRPr sz="3396" kern="1200">
          <a:solidFill>
            <a:schemeClr val="tx1"/>
          </a:solidFill>
          <a:latin typeface="+mn-lt"/>
          <a:ea typeface="+mn-ea"/>
          <a:cs typeface="+mn-cs"/>
        </a:defRPr>
      </a:lvl6pPr>
      <a:lvl7pPr marL="5607192" indent="-431322" algn="l" defTabSz="1725290" rtl="0" eaLnBrk="1" latinLnBrk="0" hangingPunct="1">
        <a:lnSpc>
          <a:spcPct val="90000"/>
        </a:lnSpc>
        <a:spcBef>
          <a:spcPts val="943"/>
        </a:spcBef>
        <a:buFont typeface="Arial" panose="020B0604020202020204" pitchFamily="34" charset="0"/>
        <a:buChar char="•"/>
        <a:defRPr sz="3396" kern="1200">
          <a:solidFill>
            <a:schemeClr val="tx1"/>
          </a:solidFill>
          <a:latin typeface="+mn-lt"/>
          <a:ea typeface="+mn-ea"/>
          <a:cs typeface="+mn-cs"/>
        </a:defRPr>
      </a:lvl7pPr>
      <a:lvl8pPr marL="6469837" indent="-431322" algn="l" defTabSz="1725290" rtl="0" eaLnBrk="1" latinLnBrk="0" hangingPunct="1">
        <a:lnSpc>
          <a:spcPct val="90000"/>
        </a:lnSpc>
        <a:spcBef>
          <a:spcPts val="943"/>
        </a:spcBef>
        <a:buFont typeface="Arial" panose="020B0604020202020204" pitchFamily="34" charset="0"/>
        <a:buChar char="•"/>
        <a:defRPr sz="3396" kern="1200">
          <a:solidFill>
            <a:schemeClr val="tx1"/>
          </a:solidFill>
          <a:latin typeface="+mn-lt"/>
          <a:ea typeface="+mn-ea"/>
          <a:cs typeface="+mn-cs"/>
        </a:defRPr>
      </a:lvl8pPr>
      <a:lvl9pPr marL="7332482" indent="-431322" algn="l" defTabSz="1725290" rtl="0" eaLnBrk="1" latinLnBrk="0" hangingPunct="1">
        <a:lnSpc>
          <a:spcPct val="90000"/>
        </a:lnSpc>
        <a:spcBef>
          <a:spcPts val="943"/>
        </a:spcBef>
        <a:buFont typeface="Arial" panose="020B0604020202020204" pitchFamily="34" charset="0"/>
        <a:buChar char="•"/>
        <a:defRPr sz="3396" kern="1200">
          <a:solidFill>
            <a:schemeClr val="tx1"/>
          </a:solidFill>
          <a:latin typeface="+mn-lt"/>
          <a:ea typeface="+mn-ea"/>
          <a:cs typeface="+mn-cs"/>
        </a:defRPr>
      </a:lvl9pPr>
    </p:bodyStyle>
    <p:otherStyle>
      <a:defPPr>
        <a:defRPr lang="en-US"/>
      </a:defPPr>
      <a:lvl1pPr marL="0" algn="l" defTabSz="1725290" rtl="0" eaLnBrk="1" latinLnBrk="0" hangingPunct="1">
        <a:defRPr sz="3396" kern="1200">
          <a:solidFill>
            <a:schemeClr val="tx1"/>
          </a:solidFill>
          <a:latin typeface="+mn-lt"/>
          <a:ea typeface="+mn-ea"/>
          <a:cs typeface="+mn-cs"/>
        </a:defRPr>
      </a:lvl1pPr>
      <a:lvl2pPr marL="862645" algn="l" defTabSz="1725290" rtl="0" eaLnBrk="1" latinLnBrk="0" hangingPunct="1">
        <a:defRPr sz="3396" kern="1200">
          <a:solidFill>
            <a:schemeClr val="tx1"/>
          </a:solidFill>
          <a:latin typeface="+mn-lt"/>
          <a:ea typeface="+mn-ea"/>
          <a:cs typeface="+mn-cs"/>
        </a:defRPr>
      </a:lvl2pPr>
      <a:lvl3pPr marL="1725290" algn="l" defTabSz="1725290" rtl="0" eaLnBrk="1" latinLnBrk="0" hangingPunct="1">
        <a:defRPr sz="3396" kern="1200">
          <a:solidFill>
            <a:schemeClr val="tx1"/>
          </a:solidFill>
          <a:latin typeface="+mn-lt"/>
          <a:ea typeface="+mn-ea"/>
          <a:cs typeface="+mn-cs"/>
        </a:defRPr>
      </a:lvl3pPr>
      <a:lvl4pPr marL="2587935" algn="l" defTabSz="1725290" rtl="0" eaLnBrk="1" latinLnBrk="0" hangingPunct="1">
        <a:defRPr sz="3396" kern="1200">
          <a:solidFill>
            <a:schemeClr val="tx1"/>
          </a:solidFill>
          <a:latin typeface="+mn-lt"/>
          <a:ea typeface="+mn-ea"/>
          <a:cs typeface="+mn-cs"/>
        </a:defRPr>
      </a:lvl4pPr>
      <a:lvl5pPr marL="3450580" algn="l" defTabSz="1725290" rtl="0" eaLnBrk="1" latinLnBrk="0" hangingPunct="1">
        <a:defRPr sz="3396" kern="1200">
          <a:solidFill>
            <a:schemeClr val="tx1"/>
          </a:solidFill>
          <a:latin typeface="+mn-lt"/>
          <a:ea typeface="+mn-ea"/>
          <a:cs typeface="+mn-cs"/>
        </a:defRPr>
      </a:lvl5pPr>
      <a:lvl6pPr marL="4313225" algn="l" defTabSz="1725290" rtl="0" eaLnBrk="1" latinLnBrk="0" hangingPunct="1">
        <a:defRPr sz="3396" kern="1200">
          <a:solidFill>
            <a:schemeClr val="tx1"/>
          </a:solidFill>
          <a:latin typeface="+mn-lt"/>
          <a:ea typeface="+mn-ea"/>
          <a:cs typeface="+mn-cs"/>
        </a:defRPr>
      </a:lvl6pPr>
      <a:lvl7pPr marL="5175870" algn="l" defTabSz="1725290" rtl="0" eaLnBrk="1" latinLnBrk="0" hangingPunct="1">
        <a:defRPr sz="3396" kern="1200">
          <a:solidFill>
            <a:schemeClr val="tx1"/>
          </a:solidFill>
          <a:latin typeface="+mn-lt"/>
          <a:ea typeface="+mn-ea"/>
          <a:cs typeface="+mn-cs"/>
        </a:defRPr>
      </a:lvl7pPr>
      <a:lvl8pPr marL="6038515" algn="l" defTabSz="1725290" rtl="0" eaLnBrk="1" latinLnBrk="0" hangingPunct="1">
        <a:defRPr sz="3396" kern="1200">
          <a:solidFill>
            <a:schemeClr val="tx1"/>
          </a:solidFill>
          <a:latin typeface="+mn-lt"/>
          <a:ea typeface="+mn-ea"/>
          <a:cs typeface="+mn-cs"/>
        </a:defRPr>
      </a:lvl8pPr>
      <a:lvl9pPr marL="6901160" algn="l" defTabSz="1725290" rtl="0" eaLnBrk="1" latinLnBrk="0" hangingPunct="1">
        <a:defRPr sz="3396" kern="1200">
          <a:solidFill>
            <a:schemeClr val="tx1"/>
          </a:solidFill>
          <a:latin typeface="+mn-lt"/>
          <a:ea typeface="+mn-ea"/>
          <a:cs typeface="+mn-cs"/>
        </a:defRPr>
      </a:lvl9pPr>
    </p:otherStyle>
  </p:txStyles>
  <p:extLst>
    <p:ext uri="{27BBF7A9-308A-43DC-89C8-2F10F3537804}">
      <p15:sldGuideLst xmlns:p15="http://schemas.microsoft.com/office/powerpoint/2012/main">
        <p15:guide id="5" pos="976" userDrawn="1">
          <p15:clr>
            <a:srgbClr val="F26B43"/>
          </p15:clr>
        </p15:guide>
        <p15:guide id="6" orient="horz" pos="1008">
          <p15:clr>
            <a:srgbClr val="F26B43"/>
          </p15:clr>
        </p15:guide>
        <p15:guide id="7" orient="horz" pos="2184">
          <p15:clr>
            <a:srgbClr val="F26B43"/>
          </p15:clr>
        </p15:guide>
        <p15:guide id="8" orient="horz" pos="2100">
          <p15:clr>
            <a:srgbClr val="F26B43"/>
          </p15:clr>
        </p15:guide>
        <p15:guide id="9" pos="7741" userDrawn="1">
          <p15:clr>
            <a:srgbClr val="F26B43"/>
          </p15:clr>
        </p15:guide>
        <p15:guide id="11" orient="horz" pos="8193"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EF46260-1787-4832-BFD1-9D278E86FD5C}"/>
              </a:ext>
            </a:extLst>
          </p:cNvPr>
          <p:cNvSpPr/>
          <p:nvPr userDrawn="1"/>
        </p:nvSpPr>
        <p:spPr>
          <a:xfrm>
            <a:off x="1" y="12192000"/>
            <a:ext cx="24577675" cy="16319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schemeClr val="bg1"/>
              </a:solidFill>
            </a:endParaRPr>
          </a:p>
        </p:txBody>
      </p:sp>
      <p:sp>
        <p:nvSpPr>
          <p:cNvPr id="2" name="Title Placeholder 1">
            <a:extLst>
              <a:ext uri="{FF2B5EF4-FFF2-40B4-BE49-F238E27FC236}">
                <a16:creationId xmlns:a16="http://schemas.microsoft.com/office/drawing/2014/main" id="{20FDEE9D-914E-4EF1-B3D7-76ADCB21FD77}"/>
              </a:ext>
            </a:extLst>
          </p:cNvPr>
          <p:cNvSpPr>
            <a:spLocks noGrp="1"/>
          </p:cNvSpPr>
          <p:nvPr>
            <p:ph type="title"/>
          </p:nvPr>
        </p:nvSpPr>
        <p:spPr>
          <a:xfrm>
            <a:off x="1424695" y="825501"/>
            <a:ext cx="21219032" cy="2019300"/>
          </a:xfrm>
          <a:prstGeom prst="rect">
            <a:avLst/>
          </a:prstGeom>
        </p:spPr>
        <p:txBody>
          <a:bodyPr vert="horz" lIns="91440" tIns="45720" rIns="91440" bIns="45720" rtlCol="0" anchor="t">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FAA6F1F-CA4F-4DD2-845F-3001E0E9136D}"/>
              </a:ext>
            </a:extLst>
          </p:cNvPr>
          <p:cNvSpPr>
            <a:spLocks noGrp="1"/>
          </p:cNvSpPr>
          <p:nvPr>
            <p:ph type="body" idx="1"/>
          </p:nvPr>
        </p:nvSpPr>
        <p:spPr>
          <a:xfrm>
            <a:off x="1445048" y="3361835"/>
            <a:ext cx="21198244" cy="8144366"/>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C373BE-A28D-44BC-9407-FCCC7AF873B2}"/>
              </a:ext>
            </a:extLst>
          </p:cNvPr>
          <p:cNvSpPr>
            <a:spLocks noGrp="1"/>
          </p:cNvSpPr>
          <p:nvPr>
            <p:ph type="dt" sz="half" idx="2"/>
          </p:nvPr>
        </p:nvSpPr>
        <p:spPr>
          <a:xfrm>
            <a:off x="18110746" y="12624569"/>
            <a:ext cx="1385894" cy="735997"/>
          </a:xfrm>
          <a:prstGeom prst="rect">
            <a:avLst/>
          </a:prstGeom>
        </p:spPr>
        <p:txBody>
          <a:bodyPr vert="horz" lIns="91440" tIns="45720" rIns="91440" bIns="45720" rtlCol="0" anchor="ctr"/>
          <a:lstStyle>
            <a:lvl1pPr algn="r">
              <a:defRPr sz="1400">
                <a:solidFill>
                  <a:schemeClr val="tx1">
                    <a:lumMod val="50000"/>
                    <a:lumOff val="50000"/>
                  </a:schemeClr>
                </a:solidFill>
              </a:defRPr>
            </a:lvl1pPr>
          </a:lstStyle>
          <a:p>
            <a:pPr algn="r"/>
            <a:fld id="{6AC08423-BC45-428F-9B9D-C305F244EE7A}" type="datetime1">
              <a:rPr lang="en-GB" smtClean="0"/>
              <a:t>06/06/2022</a:t>
            </a:fld>
            <a:endParaRPr lang="en-GB"/>
          </a:p>
        </p:txBody>
      </p:sp>
      <p:sp>
        <p:nvSpPr>
          <p:cNvPr id="5" name="Footer Placeholder 4">
            <a:extLst>
              <a:ext uri="{FF2B5EF4-FFF2-40B4-BE49-F238E27FC236}">
                <a16:creationId xmlns:a16="http://schemas.microsoft.com/office/drawing/2014/main" id="{13C5EAE6-F939-46FD-8417-1F6BD3B8FF4B}"/>
              </a:ext>
            </a:extLst>
          </p:cNvPr>
          <p:cNvSpPr>
            <a:spLocks noGrp="1"/>
          </p:cNvSpPr>
          <p:nvPr>
            <p:ph type="ftr" sz="quarter" idx="3"/>
          </p:nvPr>
        </p:nvSpPr>
        <p:spPr>
          <a:xfrm>
            <a:off x="1549401" y="12192000"/>
            <a:ext cx="16160102" cy="1631949"/>
          </a:xfrm>
          <a:prstGeom prst="rect">
            <a:avLst/>
          </a:prstGeom>
        </p:spPr>
        <p:txBody>
          <a:bodyPr vert="horz" lIns="0" tIns="45720" rIns="0" bIns="45720" rtlCol="0" anchor="ctr"/>
          <a:lstStyle>
            <a:lvl1pPr algn="l">
              <a:defRPr sz="1150">
                <a:solidFill>
                  <a:schemeClr val="tx1"/>
                </a:solidFill>
              </a:defRPr>
            </a:lvl1pPr>
          </a:lstStyle>
          <a:p>
            <a:r>
              <a:rPr lang="en-GB" b="1"/>
              <a:t>Arial Bold 11.5pt Past performance is not a reliable indicator of future returns. </a:t>
            </a:r>
          </a:p>
          <a:p>
            <a:r>
              <a:rPr lang="en-GB"/>
              <a:t>Arial Regular 11.5pt Notes: All data is provided as at 30 September 2020. All figures may be subject to rounding differences. The benchmark shown is the MSCI ACWI Net Dividends Reinvested. Sources: Investment Performance data is provided by BNY Mellon Performance &amp; Risk Analytics Europe. Limited, Morningstar and MSCI Inc; NAV Total Returns are after all manager fees (including WTW’s fees) and allow for any tax reclaims when they are achieved. NAV Total Return figures are based on NAV including income with debt at fair value. Alliance Trust equity portfolio returns are gross of fees. The Ongoing Charges Ratio is approximately 0.62% based on net assets as at 31 December 2019. Peer Group Source: Morningstar. The peer group is the Morningstar universe of UK retail global equity funds (open ended and closed ended) with performance net of fees. </a:t>
            </a:r>
          </a:p>
        </p:txBody>
      </p:sp>
      <p:sp>
        <p:nvSpPr>
          <p:cNvPr id="6" name="Slide Number Placeholder 5">
            <a:extLst>
              <a:ext uri="{FF2B5EF4-FFF2-40B4-BE49-F238E27FC236}">
                <a16:creationId xmlns:a16="http://schemas.microsoft.com/office/drawing/2014/main" id="{13DE5BA3-4BEB-4A91-A317-52C4D1419025}"/>
              </a:ext>
            </a:extLst>
          </p:cNvPr>
          <p:cNvSpPr>
            <a:spLocks noGrp="1"/>
          </p:cNvSpPr>
          <p:nvPr>
            <p:ph type="sldNum" sz="quarter" idx="4"/>
          </p:nvPr>
        </p:nvSpPr>
        <p:spPr>
          <a:xfrm>
            <a:off x="19494734" y="12624569"/>
            <a:ext cx="639077" cy="735997"/>
          </a:xfrm>
          <a:prstGeom prst="rect">
            <a:avLst/>
          </a:prstGeom>
        </p:spPr>
        <p:txBody>
          <a:bodyPr vert="horz" lIns="91440" tIns="45720" rIns="91440" bIns="45720" rtlCol="0" anchor="ctr"/>
          <a:lstStyle>
            <a:lvl1pPr algn="r">
              <a:defRPr sz="1400">
                <a:solidFill>
                  <a:schemeClr val="tx1">
                    <a:lumMod val="50000"/>
                    <a:lumOff val="50000"/>
                  </a:schemeClr>
                </a:solidFill>
              </a:defRPr>
            </a:lvl1pPr>
          </a:lstStyle>
          <a:p>
            <a:fld id="{49824530-F17B-4AB6-AE71-AF2C69897729}" type="slidenum">
              <a:rPr lang="en-GB" smtClean="0"/>
              <a:pPr/>
              <a:t>‹#›</a:t>
            </a:fld>
            <a:endParaRPr lang="en-GB"/>
          </a:p>
        </p:txBody>
      </p:sp>
      <p:pic>
        <p:nvPicPr>
          <p:cNvPr id="12" name="Graphic 11">
            <a:extLst>
              <a:ext uri="{FF2B5EF4-FFF2-40B4-BE49-F238E27FC236}">
                <a16:creationId xmlns:a16="http://schemas.microsoft.com/office/drawing/2014/main" id="{CB25D3D2-9314-4017-912E-BAB34D8196BC}"/>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20259841" y="12476610"/>
            <a:ext cx="3853266" cy="994593"/>
          </a:xfrm>
          <a:prstGeom prst="rect">
            <a:avLst/>
          </a:prstGeom>
        </p:spPr>
      </p:pic>
    </p:spTree>
    <p:extLst>
      <p:ext uri="{BB962C8B-B14F-4D97-AF65-F5344CB8AC3E}">
        <p14:creationId xmlns:p14="http://schemas.microsoft.com/office/powerpoint/2010/main" val="3363284768"/>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hdr="0" ftr="0" dt="0"/>
  <p:txStyles>
    <p:titleStyle>
      <a:lvl1pPr algn="l" defTabSz="1725290" rtl="0" eaLnBrk="1" latinLnBrk="0" hangingPunct="1">
        <a:lnSpc>
          <a:spcPct val="100000"/>
        </a:lnSpc>
        <a:spcBef>
          <a:spcPct val="0"/>
        </a:spcBef>
        <a:buNone/>
        <a:defRPr sz="6000" kern="1200">
          <a:solidFill>
            <a:schemeClr val="tx2"/>
          </a:solidFill>
          <a:latin typeface="+mj-lt"/>
          <a:ea typeface="+mj-ea"/>
          <a:cs typeface="+mj-cs"/>
        </a:defRPr>
      </a:lvl1pPr>
    </p:titleStyle>
    <p:bodyStyle>
      <a:lvl1pPr marL="0" indent="0" algn="l" defTabSz="1725290" rtl="0" eaLnBrk="1" latinLnBrk="0" hangingPunct="1">
        <a:lnSpc>
          <a:spcPct val="110000"/>
        </a:lnSpc>
        <a:spcBef>
          <a:spcPts val="2400"/>
        </a:spcBef>
        <a:spcAft>
          <a:spcPts val="2400"/>
        </a:spcAft>
        <a:buFontTx/>
        <a:buNone/>
        <a:defRPr sz="3000" b="1" kern="1200">
          <a:solidFill>
            <a:schemeClr val="tx1"/>
          </a:solidFill>
          <a:latin typeface="+mn-lt"/>
          <a:ea typeface="+mn-ea"/>
          <a:cs typeface="+mn-cs"/>
        </a:defRPr>
      </a:lvl1pPr>
      <a:lvl2pPr marL="0" indent="0" algn="l" defTabSz="1725290" rtl="0" eaLnBrk="1" latinLnBrk="0" hangingPunct="1">
        <a:lnSpc>
          <a:spcPct val="110000"/>
        </a:lnSpc>
        <a:spcBef>
          <a:spcPts val="1800"/>
        </a:spcBef>
        <a:buFontTx/>
        <a:buNone/>
        <a:defRPr sz="3000" kern="1200">
          <a:solidFill>
            <a:schemeClr val="tx1"/>
          </a:solidFill>
          <a:latin typeface="+mn-lt"/>
          <a:ea typeface="+mn-ea"/>
          <a:cs typeface="+mn-cs"/>
        </a:defRPr>
      </a:lvl2pPr>
      <a:lvl3pPr marL="571500" indent="-571500" algn="l" defTabSz="1725290" rtl="0" eaLnBrk="1" latinLnBrk="0" hangingPunct="1">
        <a:lnSpc>
          <a:spcPct val="110000"/>
        </a:lnSpc>
        <a:spcBef>
          <a:spcPts val="1800"/>
        </a:spcBef>
        <a:buFont typeface="Arial" panose="020B0604020202020204" pitchFamily="34" charset="0"/>
        <a:buChar char="•"/>
        <a:defRPr sz="3000" kern="1200">
          <a:solidFill>
            <a:schemeClr val="tx1"/>
          </a:solidFill>
          <a:latin typeface="+mn-lt"/>
          <a:ea typeface="+mn-ea"/>
          <a:cs typeface="+mn-cs"/>
        </a:defRPr>
      </a:lvl3pPr>
      <a:lvl4pPr marL="952500" indent="-381000" algn="l" defTabSz="1725290" rtl="0" eaLnBrk="1" latinLnBrk="0" hangingPunct="1">
        <a:lnSpc>
          <a:spcPct val="110000"/>
        </a:lnSpc>
        <a:spcBef>
          <a:spcPts val="943"/>
        </a:spcBef>
        <a:buFont typeface="Arial" panose="020B0604020202020204" pitchFamily="34" charset="0"/>
        <a:buChar char="–"/>
        <a:defRPr sz="3000" kern="1200">
          <a:solidFill>
            <a:schemeClr val="tx1"/>
          </a:solidFill>
          <a:latin typeface="+mn-lt"/>
          <a:ea typeface="+mn-ea"/>
          <a:cs typeface="+mn-cs"/>
        </a:defRPr>
      </a:lvl4pPr>
      <a:lvl5pPr marL="0" indent="0" algn="l" defTabSz="1725290" rtl="0" eaLnBrk="1" latinLnBrk="0" hangingPunct="1">
        <a:lnSpc>
          <a:spcPct val="100000"/>
        </a:lnSpc>
        <a:spcBef>
          <a:spcPts val="943"/>
        </a:spcBef>
        <a:buFontTx/>
        <a:buNone/>
        <a:defRPr sz="1400" kern="1200">
          <a:solidFill>
            <a:schemeClr val="tx1"/>
          </a:solidFill>
          <a:latin typeface="+mn-lt"/>
          <a:ea typeface="+mn-ea"/>
          <a:cs typeface="+mn-cs"/>
        </a:defRPr>
      </a:lvl5pPr>
      <a:lvl6pPr marL="4744547" indent="-431322" algn="l" defTabSz="1725290" rtl="0" eaLnBrk="1" latinLnBrk="0" hangingPunct="1">
        <a:lnSpc>
          <a:spcPct val="90000"/>
        </a:lnSpc>
        <a:spcBef>
          <a:spcPts val="943"/>
        </a:spcBef>
        <a:buFont typeface="Arial" panose="020B0604020202020204" pitchFamily="34" charset="0"/>
        <a:buChar char="•"/>
        <a:defRPr sz="3396" kern="1200">
          <a:solidFill>
            <a:schemeClr val="tx1"/>
          </a:solidFill>
          <a:latin typeface="+mn-lt"/>
          <a:ea typeface="+mn-ea"/>
          <a:cs typeface="+mn-cs"/>
        </a:defRPr>
      </a:lvl6pPr>
      <a:lvl7pPr marL="5607192" indent="-431322" algn="l" defTabSz="1725290" rtl="0" eaLnBrk="1" latinLnBrk="0" hangingPunct="1">
        <a:lnSpc>
          <a:spcPct val="90000"/>
        </a:lnSpc>
        <a:spcBef>
          <a:spcPts val="943"/>
        </a:spcBef>
        <a:buFont typeface="Arial" panose="020B0604020202020204" pitchFamily="34" charset="0"/>
        <a:buChar char="•"/>
        <a:defRPr sz="3396" kern="1200">
          <a:solidFill>
            <a:schemeClr val="tx1"/>
          </a:solidFill>
          <a:latin typeface="+mn-lt"/>
          <a:ea typeface="+mn-ea"/>
          <a:cs typeface="+mn-cs"/>
        </a:defRPr>
      </a:lvl7pPr>
      <a:lvl8pPr marL="6469837" indent="-431322" algn="l" defTabSz="1725290" rtl="0" eaLnBrk="1" latinLnBrk="0" hangingPunct="1">
        <a:lnSpc>
          <a:spcPct val="90000"/>
        </a:lnSpc>
        <a:spcBef>
          <a:spcPts val="943"/>
        </a:spcBef>
        <a:buFont typeface="Arial" panose="020B0604020202020204" pitchFamily="34" charset="0"/>
        <a:buChar char="•"/>
        <a:defRPr sz="3396" kern="1200">
          <a:solidFill>
            <a:schemeClr val="tx1"/>
          </a:solidFill>
          <a:latin typeface="+mn-lt"/>
          <a:ea typeface="+mn-ea"/>
          <a:cs typeface="+mn-cs"/>
        </a:defRPr>
      </a:lvl8pPr>
      <a:lvl9pPr marL="7332482" indent="-431322" algn="l" defTabSz="1725290" rtl="0" eaLnBrk="1" latinLnBrk="0" hangingPunct="1">
        <a:lnSpc>
          <a:spcPct val="90000"/>
        </a:lnSpc>
        <a:spcBef>
          <a:spcPts val="943"/>
        </a:spcBef>
        <a:buFont typeface="Arial" panose="020B0604020202020204" pitchFamily="34" charset="0"/>
        <a:buChar char="•"/>
        <a:defRPr sz="3396" kern="1200">
          <a:solidFill>
            <a:schemeClr val="tx1"/>
          </a:solidFill>
          <a:latin typeface="+mn-lt"/>
          <a:ea typeface="+mn-ea"/>
          <a:cs typeface="+mn-cs"/>
        </a:defRPr>
      </a:lvl9pPr>
    </p:bodyStyle>
    <p:otherStyle>
      <a:defPPr>
        <a:defRPr lang="en-US"/>
      </a:defPPr>
      <a:lvl1pPr marL="0" algn="l" defTabSz="1725290" rtl="0" eaLnBrk="1" latinLnBrk="0" hangingPunct="1">
        <a:defRPr sz="3396" kern="1200">
          <a:solidFill>
            <a:schemeClr val="tx1"/>
          </a:solidFill>
          <a:latin typeface="+mn-lt"/>
          <a:ea typeface="+mn-ea"/>
          <a:cs typeface="+mn-cs"/>
        </a:defRPr>
      </a:lvl1pPr>
      <a:lvl2pPr marL="862645" algn="l" defTabSz="1725290" rtl="0" eaLnBrk="1" latinLnBrk="0" hangingPunct="1">
        <a:defRPr sz="3396" kern="1200">
          <a:solidFill>
            <a:schemeClr val="tx1"/>
          </a:solidFill>
          <a:latin typeface="+mn-lt"/>
          <a:ea typeface="+mn-ea"/>
          <a:cs typeface="+mn-cs"/>
        </a:defRPr>
      </a:lvl2pPr>
      <a:lvl3pPr marL="1725290" algn="l" defTabSz="1725290" rtl="0" eaLnBrk="1" latinLnBrk="0" hangingPunct="1">
        <a:defRPr sz="3396" kern="1200">
          <a:solidFill>
            <a:schemeClr val="tx1"/>
          </a:solidFill>
          <a:latin typeface="+mn-lt"/>
          <a:ea typeface="+mn-ea"/>
          <a:cs typeface="+mn-cs"/>
        </a:defRPr>
      </a:lvl3pPr>
      <a:lvl4pPr marL="2587935" algn="l" defTabSz="1725290" rtl="0" eaLnBrk="1" latinLnBrk="0" hangingPunct="1">
        <a:defRPr sz="3396" kern="1200">
          <a:solidFill>
            <a:schemeClr val="tx1"/>
          </a:solidFill>
          <a:latin typeface="+mn-lt"/>
          <a:ea typeface="+mn-ea"/>
          <a:cs typeface="+mn-cs"/>
        </a:defRPr>
      </a:lvl4pPr>
      <a:lvl5pPr marL="3450580" algn="l" defTabSz="1725290" rtl="0" eaLnBrk="1" latinLnBrk="0" hangingPunct="1">
        <a:defRPr sz="3396" kern="1200">
          <a:solidFill>
            <a:schemeClr val="tx1"/>
          </a:solidFill>
          <a:latin typeface="+mn-lt"/>
          <a:ea typeface="+mn-ea"/>
          <a:cs typeface="+mn-cs"/>
        </a:defRPr>
      </a:lvl5pPr>
      <a:lvl6pPr marL="4313225" algn="l" defTabSz="1725290" rtl="0" eaLnBrk="1" latinLnBrk="0" hangingPunct="1">
        <a:defRPr sz="3396" kern="1200">
          <a:solidFill>
            <a:schemeClr val="tx1"/>
          </a:solidFill>
          <a:latin typeface="+mn-lt"/>
          <a:ea typeface="+mn-ea"/>
          <a:cs typeface="+mn-cs"/>
        </a:defRPr>
      </a:lvl6pPr>
      <a:lvl7pPr marL="5175870" algn="l" defTabSz="1725290" rtl="0" eaLnBrk="1" latinLnBrk="0" hangingPunct="1">
        <a:defRPr sz="3396" kern="1200">
          <a:solidFill>
            <a:schemeClr val="tx1"/>
          </a:solidFill>
          <a:latin typeface="+mn-lt"/>
          <a:ea typeface="+mn-ea"/>
          <a:cs typeface="+mn-cs"/>
        </a:defRPr>
      </a:lvl7pPr>
      <a:lvl8pPr marL="6038515" algn="l" defTabSz="1725290" rtl="0" eaLnBrk="1" latinLnBrk="0" hangingPunct="1">
        <a:defRPr sz="3396" kern="1200">
          <a:solidFill>
            <a:schemeClr val="tx1"/>
          </a:solidFill>
          <a:latin typeface="+mn-lt"/>
          <a:ea typeface="+mn-ea"/>
          <a:cs typeface="+mn-cs"/>
        </a:defRPr>
      </a:lvl8pPr>
      <a:lvl9pPr marL="6901160" algn="l" defTabSz="1725290" rtl="0" eaLnBrk="1" latinLnBrk="0" hangingPunct="1">
        <a:defRPr sz="3396" kern="1200">
          <a:solidFill>
            <a:schemeClr val="tx1"/>
          </a:solidFill>
          <a:latin typeface="+mn-lt"/>
          <a:ea typeface="+mn-ea"/>
          <a:cs typeface="+mn-cs"/>
        </a:defRPr>
      </a:lvl9pPr>
    </p:otherStyle>
  </p:txStyles>
  <p:extLst>
    <p:ext uri="{27BBF7A9-308A-43DC-89C8-2F10F3537804}">
      <p15:sldGuideLst xmlns:p15="http://schemas.microsoft.com/office/powerpoint/2012/main">
        <p15:guide id="5" pos="976">
          <p15:clr>
            <a:srgbClr val="F26B43"/>
          </p15:clr>
        </p15:guide>
        <p15:guide id="6" orient="horz" pos="1008">
          <p15:clr>
            <a:srgbClr val="F26B43"/>
          </p15:clr>
        </p15:guide>
        <p15:guide id="7" orient="horz" pos="2184">
          <p15:clr>
            <a:srgbClr val="F26B43"/>
          </p15:clr>
        </p15:guide>
        <p15:guide id="8" orient="horz" pos="2100">
          <p15:clr>
            <a:srgbClr val="F26B43"/>
          </p15:clr>
        </p15:guide>
        <p15:guide id="9" pos="7741">
          <p15:clr>
            <a:srgbClr val="F26B43"/>
          </p15:clr>
        </p15:guide>
        <p15:guide id="11" orient="horz" pos="8193">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hermes-investment.com/uki/eos-insight/eos/public-engagement-report-q1-202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CDDF9-B078-41F0-AC4D-60E5727C2E96}"/>
              </a:ext>
            </a:extLst>
          </p:cNvPr>
          <p:cNvSpPr>
            <a:spLocks noGrp="1"/>
          </p:cNvSpPr>
          <p:nvPr>
            <p:ph type="ctrTitle"/>
          </p:nvPr>
        </p:nvSpPr>
        <p:spPr>
          <a:xfrm>
            <a:off x="3963826" y="3390901"/>
            <a:ext cx="17541640" cy="2811093"/>
          </a:xfrm>
        </p:spPr>
        <p:txBody>
          <a:bodyPr/>
          <a:lstStyle/>
          <a:p>
            <a:r>
              <a:rPr lang="en-GB"/>
              <a:t>Responsible Investment Report</a:t>
            </a:r>
          </a:p>
        </p:txBody>
      </p:sp>
      <p:sp>
        <p:nvSpPr>
          <p:cNvPr id="5" name="Subtitle 4">
            <a:extLst>
              <a:ext uri="{FF2B5EF4-FFF2-40B4-BE49-F238E27FC236}">
                <a16:creationId xmlns:a16="http://schemas.microsoft.com/office/drawing/2014/main" id="{16308823-9569-40D3-B897-0997A8B79CF0}"/>
              </a:ext>
            </a:extLst>
          </p:cNvPr>
          <p:cNvSpPr>
            <a:spLocks noGrp="1"/>
          </p:cNvSpPr>
          <p:nvPr>
            <p:ph type="subTitle" idx="1"/>
          </p:nvPr>
        </p:nvSpPr>
        <p:spPr>
          <a:xfrm>
            <a:off x="3963826" y="6289226"/>
            <a:ext cx="17541640" cy="1877881"/>
          </a:xfrm>
        </p:spPr>
        <p:txBody>
          <a:bodyPr/>
          <a:lstStyle/>
          <a:p>
            <a:r>
              <a:rPr lang="en-GB"/>
              <a:t>WTW for Alliance Trust</a:t>
            </a:r>
          </a:p>
          <a:p>
            <a:pPr lvl="1"/>
            <a:endParaRPr lang="en-GB"/>
          </a:p>
          <a:p>
            <a:pPr lvl="1"/>
            <a:endParaRPr lang="en-GB"/>
          </a:p>
        </p:txBody>
      </p:sp>
      <p:sp>
        <p:nvSpPr>
          <p:cNvPr id="13" name="Text Placeholder 12">
            <a:extLst>
              <a:ext uri="{FF2B5EF4-FFF2-40B4-BE49-F238E27FC236}">
                <a16:creationId xmlns:a16="http://schemas.microsoft.com/office/drawing/2014/main" id="{11E02467-167E-49FF-9BA1-FB9B1CEADEDC}"/>
              </a:ext>
            </a:extLst>
          </p:cNvPr>
          <p:cNvSpPr>
            <a:spLocks noGrp="1"/>
          </p:cNvSpPr>
          <p:nvPr>
            <p:ph type="body" sz="quarter" idx="13"/>
          </p:nvPr>
        </p:nvSpPr>
        <p:spPr>
          <a:xfrm>
            <a:off x="3963826" y="8483302"/>
            <a:ext cx="17541639" cy="1949749"/>
          </a:xfrm>
        </p:spPr>
        <p:txBody>
          <a:bodyPr/>
          <a:lstStyle/>
          <a:p>
            <a:r>
              <a:rPr lang="en-GB" b="1"/>
              <a:t>January 2022 - March 2022</a:t>
            </a:r>
            <a:endParaRPr lang="en-GB"/>
          </a:p>
        </p:txBody>
      </p:sp>
      <p:sp>
        <p:nvSpPr>
          <p:cNvPr id="7" name="Text Placeholder 7">
            <a:extLst>
              <a:ext uri="{FF2B5EF4-FFF2-40B4-BE49-F238E27FC236}">
                <a16:creationId xmlns:a16="http://schemas.microsoft.com/office/drawing/2014/main" id="{C447E276-CD7B-4A24-A649-71C6072C0650}"/>
              </a:ext>
            </a:extLst>
          </p:cNvPr>
          <p:cNvSpPr txBox="1">
            <a:spLocks/>
          </p:cNvSpPr>
          <p:nvPr/>
        </p:nvSpPr>
        <p:spPr>
          <a:xfrm>
            <a:off x="973088" y="13046952"/>
            <a:ext cx="9066262" cy="776998"/>
          </a:xfrm>
          <a:prstGeom prst="rect">
            <a:avLst/>
          </a:prstGeom>
        </p:spPr>
        <p:txBody>
          <a:bodyPr vert="horz" lIns="91440" tIns="45720" rIns="91440" bIns="45720" rtlCol="0" anchor="t">
            <a:normAutofit/>
          </a:bodyPr>
          <a:lstStyle>
            <a:lvl1pPr marL="0" indent="0" algn="l" defTabSz="685752" rtl="0" eaLnBrk="1" latinLnBrk="0" hangingPunct="1">
              <a:lnSpc>
                <a:spcPct val="90000"/>
              </a:lnSpc>
              <a:spcBef>
                <a:spcPts val="750"/>
              </a:spcBef>
              <a:spcAft>
                <a:spcPts val="0"/>
              </a:spcAft>
              <a:buClr>
                <a:srgbClr val="9E652E"/>
              </a:buClr>
              <a:buFont typeface="Arial" panose="020B0604020202020204" pitchFamily="34" charset="0"/>
              <a:buNone/>
              <a:defRPr sz="675" kern="1200" cap="all" spc="52" baseline="0">
                <a:solidFill>
                  <a:schemeClr val="tx2"/>
                </a:solidFill>
                <a:latin typeface="Arial" panose="020B0604020202020204" pitchFamily="34" charset="0"/>
                <a:ea typeface="+mn-ea"/>
                <a:cs typeface="Arial" panose="020B0604020202020204" pitchFamily="34" charset="0"/>
              </a:defRPr>
            </a:lvl1pPr>
            <a:lvl2pPr marL="136912" indent="0" algn="l" defTabSz="685752" rtl="0" eaLnBrk="1" latinLnBrk="0" hangingPunct="1">
              <a:lnSpc>
                <a:spcPct val="90000"/>
              </a:lnSpc>
              <a:spcBef>
                <a:spcPts val="375"/>
              </a:spcBef>
              <a:buClr>
                <a:srgbClr val="9E652E"/>
              </a:buClr>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2pPr>
            <a:lvl3pPr marL="266681" indent="0" algn="l" defTabSz="685752" rtl="0" eaLnBrk="1" latinLnBrk="0" hangingPunct="1">
              <a:lnSpc>
                <a:spcPct val="90000"/>
              </a:lnSpc>
              <a:spcBef>
                <a:spcPts val="375"/>
              </a:spcBef>
              <a:buClr>
                <a:srgbClr val="9E652E"/>
              </a:buClr>
              <a:buFont typeface="Arial" panose="020B0604020202020204" pitchFamily="34" charset="0"/>
              <a:buNone/>
              <a:defRPr sz="1050" kern="1200">
                <a:solidFill>
                  <a:schemeClr val="tx1"/>
                </a:solidFill>
                <a:latin typeface="Arial" panose="020B0604020202020204" pitchFamily="34" charset="0"/>
                <a:ea typeface="+mn-ea"/>
                <a:cs typeface="Arial" panose="020B0604020202020204" pitchFamily="34" charset="0"/>
              </a:defRPr>
            </a:lvl3pPr>
            <a:lvl4pPr marL="403593" indent="0" algn="l" defTabSz="685752" rtl="0" eaLnBrk="1" latinLnBrk="0" hangingPunct="1">
              <a:lnSpc>
                <a:spcPct val="90000"/>
              </a:lnSpc>
              <a:spcBef>
                <a:spcPts val="375"/>
              </a:spcBef>
              <a:buClr>
                <a:srgbClr val="9E652E"/>
              </a:buClr>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4pPr>
            <a:lvl5pPr marL="540506" indent="0" algn="l" defTabSz="685752" rtl="0" eaLnBrk="1" latinLnBrk="0" hangingPunct="1">
              <a:lnSpc>
                <a:spcPct val="90000"/>
              </a:lnSpc>
              <a:spcBef>
                <a:spcPts val="375"/>
              </a:spcBef>
              <a:buClr>
                <a:srgbClr val="9E652E"/>
              </a:buClr>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5pPr>
            <a:lvl6pPr marL="1885818" indent="-171438" algn="l" defTabSz="685752"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94" indent="-171438" algn="l" defTabSz="685752"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70" indent="-171438" algn="l" defTabSz="685752"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46" indent="-171438" algn="l" defTabSz="685752"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752" rtl="0" eaLnBrk="1" fontAlgn="auto" latinLnBrk="0" hangingPunct="1">
              <a:lnSpc>
                <a:spcPct val="90000"/>
              </a:lnSpc>
              <a:spcBef>
                <a:spcPts val="750"/>
              </a:spcBef>
              <a:spcAft>
                <a:spcPts val="0"/>
              </a:spcAft>
              <a:buClr>
                <a:srgbClr val="9E652E"/>
              </a:buClr>
              <a:buSzTx/>
              <a:buFont typeface="Arial" panose="020B0604020202020204" pitchFamily="34" charset="0"/>
              <a:buNone/>
              <a:tabLst/>
              <a:defRPr/>
            </a:pPr>
            <a:r>
              <a:rPr kumimoji="0" lang="en-GB" sz="1400" b="0" i="0" u="none" strike="noStrike" kern="1200" cap="all" spc="52" normalizeH="0" baseline="0" noProof="0">
                <a:ln>
                  <a:noFill/>
                </a:ln>
                <a:solidFill>
                  <a:srgbClr val="9E652E"/>
                </a:solidFill>
                <a:effectLst/>
                <a:uLnTx/>
                <a:uFillTx/>
                <a:latin typeface="Arial" panose="020B0604020202020204" pitchFamily="34" charset="0"/>
                <a:ea typeface="+mn-ea"/>
                <a:cs typeface="Arial" panose="020B0604020202020204" pitchFamily="34" charset="0"/>
              </a:rPr>
              <a:t>© 2022 WTW. All rights reserved.</a:t>
            </a:r>
          </a:p>
        </p:txBody>
      </p:sp>
      <p:pic>
        <p:nvPicPr>
          <p:cNvPr id="9" name="Picture 8" descr="Icon&#10;&#10;Description automatically generated with low confidence">
            <a:extLst>
              <a:ext uri="{FF2B5EF4-FFF2-40B4-BE49-F238E27FC236}">
                <a16:creationId xmlns:a16="http://schemas.microsoft.com/office/drawing/2014/main" id="{8E0B9477-6568-47AD-9376-3A07352034E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24995" y="12722087"/>
            <a:ext cx="1763450" cy="569365"/>
          </a:xfrm>
          <a:prstGeom prst="rect">
            <a:avLst/>
          </a:prstGeom>
        </p:spPr>
      </p:pic>
    </p:spTree>
    <p:extLst>
      <p:ext uri="{BB962C8B-B14F-4D97-AF65-F5344CB8AC3E}">
        <p14:creationId xmlns:p14="http://schemas.microsoft.com/office/powerpoint/2010/main" val="62918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80533-21EB-4CB0-8699-0356434DF9D6}"/>
              </a:ext>
            </a:extLst>
          </p:cNvPr>
          <p:cNvSpPr>
            <a:spLocks noGrp="1"/>
          </p:cNvSpPr>
          <p:nvPr>
            <p:ph type="title"/>
          </p:nvPr>
        </p:nvSpPr>
        <p:spPr/>
        <p:txBody>
          <a:bodyPr/>
          <a:lstStyle/>
          <a:p>
            <a:r>
              <a:rPr lang="en-GB"/>
              <a:t>ENGAGEMENT ACTIVITIES FOR Q1 2022</a:t>
            </a:r>
          </a:p>
        </p:txBody>
      </p:sp>
      <p:sp>
        <p:nvSpPr>
          <p:cNvPr id="44" name="Slide Number Placeholder 4">
            <a:extLst>
              <a:ext uri="{FF2B5EF4-FFF2-40B4-BE49-F238E27FC236}">
                <a16:creationId xmlns:a16="http://schemas.microsoft.com/office/drawing/2014/main" id="{73DDC5B9-FA3C-4204-A457-6398DCACCF30}"/>
              </a:ext>
            </a:extLst>
          </p:cNvPr>
          <p:cNvSpPr txBox="1">
            <a:spLocks/>
          </p:cNvSpPr>
          <p:nvPr/>
        </p:nvSpPr>
        <p:spPr>
          <a:xfrm>
            <a:off x="433040" y="12624569"/>
            <a:ext cx="639077" cy="735997"/>
          </a:xfrm>
          <a:prstGeom prst="rect">
            <a:avLst/>
          </a:prstGeom>
        </p:spPr>
        <p:txBody>
          <a:bodyPr vert="horz" lIns="91440" tIns="45720" rIns="91440" bIns="45720" rtlCol="0" anchor="ctr"/>
          <a:lstStyle>
            <a:defPPr>
              <a:defRPr lang="en-US"/>
            </a:defPPr>
            <a:lvl1pPr marL="0" algn="r" defTabSz="457200" rtl="0" eaLnBrk="1" latinLnBrk="0" hangingPunct="1">
              <a:defRPr sz="14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824530-F17B-4AB6-AE71-AF2C69897729}" type="slidenum">
              <a:rPr lang="en-GB" sz="2000" smtClean="0"/>
              <a:pPr/>
              <a:t>10</a:t>
            </a:fld>
            <a:endParaRPr lang="en-GB" sz="2000"/>
          </a:p>
        </p:txBody>
      </p:sp>
      <p:pic>
        <p:nvPicPr>
          <p:cNvPr id="365" name="Picture 364" descr="Icon&#10;&#10;Description automatically generated with low confidence">
            <a:extLst>
              <a:ext uri="{FF2B5EF4-FFF2-40B4-BE49-F238E27FC236}">
                <a16:creationId xmlns:a16="http://schemas.microsoft.com/office/drawing/2014/main" id="{8EB1E44E-B5F7-43EB-A8FF-620FD2463AA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24995" y="12722087"/>
            <a:ext cx="1763450" cy="569365"/>
          </a:xfrm>
          <a:prstGeom prst="rect">
            <a:avLst/>
          </a:prstGeom>
        </p:spPr>
      </p:pic>
      <p:sp>
        <p:nvSpPr>
          <p:cNvPr id="75" name="Footer Placeholder 4">
            <a:extLst>
              <a:ext uri="{FF2B5EF4-FFF2-40B4-BE49-F238E27FC236}">
                <a16:creationId xmlns:a16="http://schemas.microsoft.com/office/drawing/2014/main" id="{EE3B2C0F-CAF2-4D81-81F6-78FADB962259}"/>
              </a:ext>
            </a:extLst>
          </p:cNvPr>
          <p:cNvSpPr txBox="1">
            <a:spLocks/>
          </p:cNvSpPr>
          <p:nvPr/>
        </p:nvSpPr>
        <p:spPr>
          <a:xfrm>
            <a:off x="1549401" y="12445851"/>
            <a:ext cx="16160102" cy="553810"/>
          </a:xfrm>
          <a:prstGeom prst="rect">
            <a:avLst/>
          </a:prstGeom>
        </p:spPr>
        <p:txBody>
          <a:bodyPr vert="horz" lIns="0" tIns="45720" rIns="0" bIns="45720" rtlCol="0" anchor="b"/>
          <a:lstStyle>
            <a:defPPr>
              <a:defRPr lang="en-US"/>
            </a:defPPr>
            <a:lvl1pPr marL="0" algn="l" defTabSz="457200" rtl="0" eaLnBrk="1" latinLnBrk="0" hangingPunct="1">
              <a:defRPr sz="115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a:t>Source: WTW. </a:t>
            </a:r>
            <a:r>
              <a:rPr lang="en-GB" sz="2000"/>
              <a:t>EOS at Federated Hermes, data as of 31 March 2022</a:t>
            </a:r>
          </a:p>
        </p:txBody>
      </p:sp>
      <p:sp>
        <p:nvSpPr>
          <p:cNvPr id="76" name="Footer Placeholder 4">
            <a:extLst>
              <a:ext uri="{FF2B5EF4-FFF2-40B4-BE49-F238E27FC236}">
                <a16:creationId xmlns:a16="http://schemas.microsoft.com/office/drawing/2014/main" id="{EE3B2C0F-CAF2-4D81-81F6-78FADB962259}"/>
              </a:ext>
            </a:extLst>
          </p:cNvPr>
          <p:cNvSpPr>
            <a:spLocks noGrp="1"/>
          </p:cNvSpPr>
          <p:nvPr>
            <p:ph type="ftr" sz="quarter" idx="11"/>
          </p:nvPr>
        </p:nvSpPr>
        <p:spPr>
          <a:xfrm>
            <a:off x="1549401" y="13024667"/>
            <a:ext cx="16160102" cy="553810"/>
          </a:xfrm>
        </p:spPr>
        <p:txBody>
          <a:bodyPr/>
          <a:lstStyle/>
          <a:p>
            <a:r>
              <a:rPr lang="en-GB" noProof="0"/>
              <a:t>© 2022 WTW. All rights reserved. Proprietary and confidential.</a:t>
            </a:r>
          </a:p>
        </p:txBody>
      </p:sp>
      <p:sp>
        <p:nvSpPr>
          <p:cNvPr id="8" name="Text Placeholder 10">
            <a:extLst>
              <a:ext uri="{FF2B5EF4-FFF2-40B4-BE49-F238E27FC236}">
                <a16:creationId xmlns:a16="http://schemas.microsoft.com/office/drawing/2014/main" id="{297C0328-BEFF-40BD-A7FF-4691C0BC425B}"/>
              </a:ext>
            </a:extLst>
          </p:cNvPr>
          <p:cNvSpPr txBox="1">
            <a:spLocks/>
          </p:cNvSpPr>
          <p:nvPr/>
        </p:nvSpPr>
        <p:spPr>
          <a:xfrm>
            <a:off x="1549401" y="2408813"/>
            <a:ext cx="4234915" cy="384175"/>
          </a:xfrm>
          <a:prstGeom prst="rect">
            <a:avLst/>
          </a:prstGeom>
        </p:spPr>
        <p:txBody>
          <a:bodyPr/>
          <a:lstStyle>
            <a:lvl1pPr marL="0" indent="0" algn="l" defTabSz="1725290" rtl="0" eaLnBrk="1" latinLnBrk="0" hangingPunct="1">
              <a:lnSpc>
                <a:spcPct val="110000"/>
              </a:lnSpc>
              <a:spcBef>
                <a:spcPts val="2400"/>
              </a:spcBef>
              <a:spcAft>
                <a:spcPts val="2400"/>
              </a:spcAft>
              <a:buFontTx/>
              <a:buNone/>
              <a:defRPr sz="3000" b="1" kern="1200">
                <a:solidFill>
                  <a:schemeClr val="tx1"/>
                </a:solidFill>
                <a:latin typeface="+mn-lt"/>
                <a:ea typeface="+mn-ea"/>
                <a:cs typeface="+mn-cs"/>
              </a:defRPr>
            </a:lvl1pPr>
            <a:lvl2pPr marL="0" indent="0" algn="l" defTabSz="1725290" rtl="0" eaLnBrk="1" latinLnBrk="0" hangingPunct="1">
              <a:lnSpc>
                <a:spcPct val="110000"/>
              </a:lnSpc>
              <a:spcBef>
                <a:spcPts val="1800"/>
              </a:spcBef>
              <a:buFontTx/>
              <a:buNone/>
              <a:defRPr sz="3000" kern="1200">
                <a:solidFill>
                  <a:schemeClr val="tx1"/>
                </a:solidFill>
                <a:latin typeface="+mn-lt"/>
                <a:ea typeface="+mn-ea"/>
                <a:cs typeface="+mn-cs"/>
              </a:defRPr>
            </a:lvl2pPr>
            <a:lvl3pPr marL="571500" indent="-571500" algn="l" defTabSz="1725290" rtl="0" eaLnBrk="1" latinLnBrk="0" hangingPunct="1">
              <a:lnSpc>
                <a:spcPct val="110000"/>
              </a:lnSpc>
              <a:spcBef>
                <a:spcPts val="1800"/>
              </a:spcBef>
              <a:buFont typeface="Arial" panose="020B0604020202020204" pitchFamily="34" charset="0"/>
              <a:buChar char="•"/>
              <a:defRPr sz="3000" kern="1200">
                <a:solidFill>
                  <a:schemeClr val="tx1"/>
                </a:solidFill>
                <a:latin typeface="+mn-lt"/>
                <a:ea typeface="+mn-ea"/>
                <a:cs typeface="+mn-cs"/>
              </a:defRPr>
            </a:lvl3pPr>
            <a:lvl4pPr marL="952500" indent="-381000" algn="l" defTabSz="1725290" rtl="0" eaLnBrk="1" latinLnBrk="0" hangingPunct="1">
              <a:lnSpc>
                <a:spcPct val="110000"/>
              </a:lnSpc>
              <a:spcBef>
                <a:spcPts val="943"/>
              </a:spcBef>
              <a:buFont typeface="Arial" panose="020B0604020202020204" pitchFamily="34" charset="0"/>
              <a:buChar char="–"/>
              <a:defRPr sz="3000" kern="1200">
                <a:solidFill>
                  <a:schemeClr val="tx1"/>
                </a:solidFill>
                <a:latin typeface="+mn-lt"/>
                <a:ea typeface="+mn-ea"/>
                <a:cs typeface="+mn-cs"/>
              </a:defRPr>
            </a:lvl4pPr>
            <a:lvl5pPr marL="0" indent="0" algn="l" defTabSz="1725290" rtl="0" eaLnBrk="1" latinLnBrk="0" hangingPunct="1">
              <a:lnSpc>
                <a:spcPct val="100000"/>
              </a:lnSpc>
              <a:spcBef>
                <a:spcPts val="943"/>
              </a:spcBef>
              <a:buFontTx/>
              <a:buNone/>
              <a:defRPr sz="1400" kern="1200">
                <a:solidFill>
                  <a:schemeClr val="tx1"/>
                </a:solidFill>
                <a:latin typeface="+mn-lt"/>
                <a:ea typeface="+mn-ea"/>
                <a:cs typeface="+mn-cs"/>
              </a:defRPr>
            </a:lvl5pPr>
            <a:lvl6pPr marL="4744547" indent="-431322" algn="l" defTabSz="1725290" rtl="0" eaLnBrk="1" latinLnBrk="0" hangingPunct="1">
              <a:lnSpc>
                <a:spcPct val="90000"/>
              </a:lnSpc>
              <a:spcBef>
                <a:spcPts val="943"/>
              </a:spcBef>
              <a:buFont typeface="Arial" panose="020B0604020202020204" pitchFamily="34" charset="0"/>
              <a:buChar char="•"/>
              <a:defRPr sz="3396" kern="1200">
                <a:solidFill>
                  <a:schemeClr val="tx1"/>
                </a:solidFill>
                <a:latin typeface="+mn-lt"/>
                <a:ea typeface="+mn-ea"/>
                <a:cs typeface="+mn-cs"/>
              </a:defRPr>
            </a:lvl6pPr>
            <a:lvl7pPr marL="5607192" indent="-431322" algn="l" defTabSz="1725290" rtl="0" eaLnBrk="1" latinLnBrk="0" hangingPunct="1">
              <a:lnSpc>
                <a:spcPct val="90000"/>
              </a:lnSpc>
              <a:spcBef>
                <a:spcPts val="943"/>
              </a:spcBef>
              <a:buFont typeface="Arial" panose="020B0604020202020204" pitchFamily="34" charset="0"/>
              <a:buChar char="•"/>
              <a:defRPr sz="3396" kern="1200">
                <a:solidFill>
                  <a:schemeClr val="tx1"/>
                </a:solidFill>
                <a:latin typeface="+mn-lt"/>
                <a:ea typeface="+mn-ea"/>
                <a:cs typeface="+mn-cs"/>
              </a:defRPr>
            </a:lvl7pPr>
            <a:lvl8pPr marL="6469837" indent="-431322" algn="l" defTabSz="1725290" rtl="0" eaLnBrk="1" latinLnBrk="0" hangingPunct="1">
              <a:lnSpc>
                <a:spcPct val="90000"/>
              </a:lnSpc>
              <a:spcBef>
                <a:spcPts val="943"/>
              </a:spcBef>
              <a:buFont typeface="Arial" panose="020B0604020202020204" pitchFamily="34" charset="0"/>
              <a:buChar char="•"/>
              <a:defRPr sz="3396" kern="1200">
                <a:solidFill>
                  <a:schemeClr val="tx1"/>
                </a:solidFill>
                <a:latin typeface="+mn-lt"/>
                <a:ea typeface="+mn-ea"/>
                <a:cs typeface="+mn-cs"/>
              </a:defRPr>
            </a:lvl8pPr>
            <a:lvl9pPr marL="7332482" indent="-431322" algn="l" defTabSz="1725290" rtl="0" eaLnBrk="1" latinLnBrk="0" hangingPunct="1">
              <a:lnSpc>
                <a:spcPct val="90000"/>
              </a:lnSpc>
              <a:spcBef>
                <a:spcPts val="943"/>
              </a:spcBef>
              <a:buFont typeface="Arial" panose="020B0604020202020204" pitchFamily="34" charset="0"/>
              <a:buChar char="•"/>
              <a:defRPr sz="3396" kern="1200">
                <a:solidFill>
                  <a:schemeClr val="tx1"/>
                </a:solidFill>
                <a:latin typeface="+mn-lt"/>
                <a:ea typeface="+mn-ea"/>
                <a:cs typeface="+mn-cs"/>
              </a:defRPr>
            </a:lvl9pPr>
          </a:lstStyle>
          <a:p>
            <a:r>
              <a:rPr lang="en-US"/>
              <a:t>GOVERNANCE</a:t>
            </a:r>
            <a:endParaRPr lang="en-GB"/>
          </a:p>
        </p:txBody>
      </p:sp>
      <p:sp>
        <p:nvSpPr>
          <p:cNvPr id="10" name="Text Placeholder 13">
            <a:extLst>
              <a:ext uri="{FF2B5EF4-FFF2-40B4-BE49-F238E27FC236}">
                <a16:creationId xmlns:a16="http://schemas.microsoft.com/office/drawing/2014/main" id="{36AB92F8-D933-484E-8881-055B66F5197A}"/>
              </a:ext>
            </a:extLst>
          </p:cNvPr>
          <p:cNvSpPr txBox="1">
            <a:spLocks/>
          </p:cNvSpPr>
          <p:nvPr/>
        </p:nvSpPr>
        <p:spPr>
          <a:xfrm>
            <a:off x="12034210" y="2408813"/>
            <a:ext cx="8707057" cy="384175"/>
          </a:xfrm>
          <a:prstGeom prst="rect">
            <a:avLst/>
          </a:prstGeom>
        </p:spPr>
        <p:txBody>
          <a:bodyPr/>
          <a:lstStyle>
            <a:lvl1pPr marL="0" indent="0" algn="l" defTabSz="1725290" rtl="0" eaLnBrk="1" latinLnBrk="0" hangingPunct="1">
              <a:lnSpc>
                <a:spcPct val="110000"/>
              </a:lnSpc>
              <a:spcBef>
                <a:spcPts val="2400"/>
              </a:spcBef>
              <a:spcAft>
                <a:spcPts val="2400"/>
              </a:spcAft>
              <a:buFontTx/>
              <a:buNone/>
              <a:defRPr sz="3000" b="1" kern="1200">
                <a:solidFill>
                  <a:schemeClr val="tx1"/>
                </a:solidFill>
                <a:latin typeface="+mn-lt"/>
                <a:ea typeface="+mn-ea"/>
                <a:cs typeface="+mn-cs"/>
              </a:defRPr>
            </a:lvl1pPr>
            <a:lvl2pPr marL="0" indent="0" algn="l" defTabSz="1725290" rtl="0" eaLnBrk="1" latinLnBrk="0" hangingPunct="1">
              <a:lnSpc>
                <a:spcPct val="110000"/>
              </a:lnSpc>
              <a:spcBef>
                <a:spcPts val="1800"/>
              </a:spcBef>
              <a:buFontTx/>
              <a:buNone/>
              <a:defRPr sz="3000" kern="1200">
                <a:solidFill>
                  <a:schemeClr val="tx1"/>
                </a:solidFill>
                <a:latin typeface="+mn-lt"/>
                <a:ea typeface="+mn-ea"/>
                <a:cs typeface="+mn-cs"/>
              </a:defRPr>
            </a:lvl2pPr>
            <a:lvl3pPr marL="571500" indent="-571500" algn="l" defTabSz="1725290" rtl="0" eaLnBrk="1" latinLnBrk="0" hangingPunct="1">
              <a:lnSpc>
                <a:spcPct val="110000"/>
              </a:lnSpc>
              <a:spcBef>
                <a:spcPts val="1800"/>
              </a:spcBef>
              <a:buFont typeface="Arial" panose="020B0604020202020204" pitchFamily="34" charset="0"/>
              <a:buChar char="•"/>
              <a:defRPr sz="3000" kern="1200">
                <a:solidFill>
                  <a:schemeClr val="tx1"/>
                </a:solidFill>
                <a:latin typeface="+mn-lt"/>
                <a:ea typeface="+mn-ea"/>
                <a:cs typeface="+mn-cs"/>
              </a:defRPr>
            </a:lvl3pPr>
            <a:lvl4pPr marL="952500" indent="-381000" algn="l" defTabSz="1725290" rtl="0" eaLnBrk="1" latinLnBrk="0" hangingPunct="1">
              <a:lnSpc>
                <a:spcPct val="110000"/>
              </a:lnSpc>
              <a:spcBef>
                <a:spcPts val="943"/>
              </a:spcBef>
              <a:buFont typeface="Arial" panose="020B0604020202020204" pitchFamily="34" charset="0"/>
              <a:buChar char="–"/>
              <a:defRPr sz="3000" kern="1200">
                <a:solidFill>
                  <a:schemeClr val="tx1"/>
                </a:solidFill>
                <a:latin typeface="+mn-lt"/>
                <a:ea typeface="+mn-ea"/>
                <a:cs typeface="+mn-cs"/>
              </a:defRPr>
            </a:lvl4pPr>
            <a:lvl5pPr marL="0" indent="0" algn="l" defTabSz="1725290" rtl="0" eaLnBrk="1" latinLnBrk="0" hangingPunct="1">
              <a:lnSpc>
                <a:spcPct val="100000"/>
              </a:lnSpc>
              <a:spcBef>
                <a:spcPts val="943"/>
              </a:spcBef>
              <a:buFontTx/>
              <a:buNone/>
              <a:defRPr sz="1400" kern="1200">
                <a:solidFill>
                  <a:schemeClr val="tx1"/>
                </a:solidFill>
                <a:latin typeface="+mn-lt"/>
                <a:ea typeface="+mn-ea"/>
                <a:cs typeface="+mn-cs"/>
              </a:defRPr>
            </a:lvl5pPr>
            <a:lvl6pPr marL="4744547" indent="-431322" algn="l" defTabSz="1725290" rtl="0" eaLnBrk="1" latinLnBrk="0" hangingPunct="1">
              <a:lnSpc>
                <a:spcPct val="90000"/>
              </a:lnSpc>
              <a:spcBef>
                <a:spcPts val="943"/>
              </a:spcBef>
              <a:buFont typeface="Arial" panose="020B0604020202020204" pitchFamily="34" charset="0"/>
              <a:buChar char="•"/>
              <a:defRPr sz="3396" kern="1200">
                <a:solidFill>
                  <a:schemeClr val="tx1"/>
                </a:solidFill>
                <a:latin typeface="+mn-lt"/>
                <a:ea typeface="+mn-ea"/>
                <a:cs typeface="+mn-cs"/>
              </a:defRPr>
            </a:lvl6pPr>
            <a:lvl7pPr marL="5607192" indent="-431322" algn="l" defTabSz="1725290" rtl="0" eaLnBrk="1" latinLnBrk="0" hangingPunct="1">
              <a:lnSpc>
                <a:spcPct val="90000"/>
              </a:lnSpc>
              <a:spcBef>
                <a:spcPts val="943"/>
              </a:spcBef>
              <a:buFont typeface="Arial" panose="020B0604020202020204" pitchFamily="34" charset="0"/>
              <a:buChar char="•"/>
              <a:defRPr sz="3396" kern="1200">
                <a:solidFill>
                  <a:schemeClr val="tx1"/>
                </a:solidFill>
                <a:latin typeface="+mn-lt"/>
                <a:ea typeface="+mn-ea"/>
                <a:cs typeface="+mn-cs"/>
              </a:defRPr>
            </a:lvl7pPr>
            <a:lvl8pPr marL="6469837" indent="-431322" algn="l" defTabSz="1725290" rtl="0" eaLnBrk="1" latinLnBrk="0" hangingPunct="1">
              <a:lnSpc>
                <a:spcPct val="90000"/>
              </a:lnSpc>
              <a:spcBef>
                <a:spcPts val="943"/>
              </a:spcBef>
              <a:buFont typeface="Arial" panose="020B0604020202020204" pitchFamily="34" charset="0"/>
              <a:buChar char="•"/>
              <a:defRPr sz="3396" kern="1200">
                <a:solidFill>
                  <a:schemeClr val="tx1"/>
                </a:solidFill>
                <a:latin typeface="+mn-lt"/>
                <a:ea typeface="+mn-ea"/>
                <a:cs typeface="+mn-cs"/>
              </a:defRPr>
            </a:lvl8pPr>
            <a:lvl9pPr marL="7332482" indent="-431322" algn="l" defTabSz="1725290" rtl="0" eaLnBrk="1" latinLnBrk="0" hangingPunct="1">
              <a:lnSpc>
                <a:spcPct val="90000"/>
              </a:lnSpc>
              <a:spcBef>
                <a:spcPts val="943"/>
              </a:spcBef>
              <a:buFont typeface="Arial" panose="020B0604020202020204" pitchFamily="34" charset="0"/>
              <a:buChar char="•"/>
              <a:defRPr sz="3396" kern="1200">
                <a:solidFill>
                  <a:schemeClr val="tx1"/>
                </a:solidFill>
                <a:latin typeface="+mn-lt"/>
                <a:ea typeface="+mn-ea"/>
                <a:cs typeface="+mn-cs"/>
              </a:defRPr>
            </a:lvl9pPr>
          </a:lstStyle>
          <a:p>
            <a:r>
              <a:rPr lang="en-US"/>
              <a:t>STRATEGY, RISK AND COMMUNICATION</a:t>
            </a:r>
            <a:endParaRPr lang="en-GB"/>
          </a:p>
        </p:txBody>
      </p:sp>
      <p:graphicFrame>
        <p:nvGraphicFramePr>
          <p:cNvPr id="11" name="Chart 10">
            <a:extLst>
              <a:ext uri="{FF2B5EF4-FFF2-40B4-BE49-F238E27FC236}">
                <a16:creationId xmlns:a16="http://schemas.microsoft.com/office/drawing/2014/main" id="{79B6BC9F-97A4-401E-8522-6B758162C216}"/>
              </a:ext>
            </a:extLst>
          </p:cNvPr>
          <p:cNvGraphicFramePr>
            <a:graphicFrameLocks/>
          </p:cNvGraphicFramePr>
          <p:nvPr>
            <p:extLst>
              <p:ext uri="{D42A27DB-BD31-4B8C-83A1-F6EECF244321}">
                <p14:modId xmlns:p14="http://schemas.microsoft.com/office/powerpoint/2010/main" val="2587021221"/>
              </p:ext>
            </p:extLst>
          </p:nvPr>
        </p:nvGraphicFramePr>
        <p:xfrm>
          <a:off x="-2468008" y="3656117"/>
          <a:ext cx="14502219" cy="815248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a:extLst>
              <a:ext uri="{FF2B5EF4-FFF2-40B4-BE49-F238E27FC236}">
                <a16:creationId xmlns:a16="http://schemas.microsoft.com/office/drawing/2014/main" id="{9659BC38-19A9-4C92-98D6-8BD9F0D5E80C}"/>
              </a:ext>
            </a:extLst>
          </p:cNvPr>
          <p:cNvGraphicFramePr>
            <a:graphicFrameLocks/>
          </p:cNvGraphicFramePr>
          <p:nvPr>
            <p:extLst>
              <p:ext uri="{D42A27DB-BD31-4B8C-83A1-F6EECF244321}">
                <p14:modId xmlns:p14="http://schemas.microsoft.com/office/powerpoint/2010/main" val="907252023"/>
              </p:ext>
            </p:extLst>
          </p:nvPr>
        </p:nvGraphicFramePr>
        <p:xfrm>
          <a:off x="7993075" y="3608959"/>
          <a:ext cx="16160102" cy="929184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014723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51018-882F-4AC4-ABA4-D3956E16D856}"/>
              </a:ext>
            </a:extLst>
          </p:cNvPr>
          <p:cNvSpPr>
            <a:spLocks noGrp="1"/>
          </p:cNvSpPr>
          <p:nvPr>
            <p:ph type="title"/>
          </p:nvPr>
        </p:nvSpPr>
        <p:spPr/>
        <p:txBody>
          <a:bodyPr/>
          <a:lstStyle/>
          <a:p>
            <a:r>
              <a:rPr lang="en-US"/>
              <a:t>Important information</a:t>
            </a:r>
            <a:endParaRPr lang="en-GB"/>
          </a:p>
        </p:txBody>
      </p:sp>
      <p:sp>
        <p:nvSpPr>
          <p:cNvPr id="4" name="Rectangle 3">
            <a:extLst>
              <a:ext uri="{FF2B5EF4-FFF2-40B4-BE49-F238E27FC236}">
                <a16:creationId xmlns:a16="http://schemas.microsoft.com/office/drawing/2014/main" id="{4F620D80-25A3-41A8-AD02-CF627FA5AE41}"/>
              </a:ext>
            </a:extLst>
          </p:cNvPr>
          <p:cNvSpPr/>
          <p:nvPr/>
        </p:nvSpPr>
        <p:spPr>
          <a:xfrm>
            <a:off x="1424694" y="2270810"/>
            <a:ext cx="21728285" cy="6553076"/>
          </a:xfrm>
          <a:prstGeom prst="rect">
            <a:avLst/>
          </a:prstGeom>
        </p:spPr>
        <p:txBody>
          <a:bodyPr wrap="square">
            <a:spAutoFit/>
          </a:bodyPr>
          <a:lstStyle/>
          <a:p>
            <a:pPr marL="129769" marR="0" lvl="0" indent="-129769" algn="just" defTabSz="685752" rtl="0" eaLnBrk="1" fontAlgn="auto" latinLnBrk="0" hangingPunct="1">
              <a:lnSpc>
                <a:spcPct val="100000"/>
              </a:lnSpc>
              <a:spcBef>
                <a:spcPts val="600"/>
              </a:spcBef>
              <a:spcAft>
                <a:spcPts val="450"/>
              </a:spcAft>
              <a:buClr>
                <a:srgbClr val="9E652E"/>
              </a:buClr>
              <a:buSzTx/>
              <a:buFont typeface="Arial" panose="020B0604020202020204" pitchFamily="34" charset="0"/>
              <a:buChar char="•"/>
              <a:tabLst/>
              <a:defRPr/>
            </a:pPr>
            <a:r>
              <a:rPr kumimoji="0" lang="en-GB" sz="2200" b="0" i="0" u="none" strike="noStrike" kern="1200" cap="none" spc="0" normalizeH="0" baseline="0" noProof="0">
                <a:ln>
                  <a:noFill/>
                </a:ln>
                <a:solidFill>
                  <a:srgbClr val="3C3C3B"/>
                </a:solidFill>
                <a:effectLst/>
                <a:uLnTx/>
                <a:uFillTx/>
                <a:latin typeface="Arial" panose="020B0604020202020204" pitchFamily="34" charset="0"/>
                <a:ea typeface="+mn-ea"/>
                <a:cs typeface="Arial" panose="020B0604020202020204" pitchFamily="34" charset="0"/>
              </a:rPr>
              <a:t>This presentation includes certain information and materials prepared for Alliance Trust PLC (the “Company”) by TWIM. Unless stated specifically otherwise, this presentation is not a recommendation, offer or solicitation to buy or sell and any prices or quotations contained herein are for information purposes only.</a:t>
            </a:r>
          </a:p>
          <a:p>
            <a:pPr marL="129769" marR="0" lvl="0" indent="-129769" algn="just" defTabSz="685752" rtl="0" eaLnBrk="1" fontAlgn="auto" latinLnBrk="0" hangingPunct="1">
              <a:lnSpc>
                <a:spcPct val="100000"/>
              </a:lnSpc>
              <a:spcBef>
                <a:spcPts val="600"/>
              </a:spcBef>
              <a:spcAft>
                <a:spcPts val="450"/>
              </a:spcAft>
              <a:buClr>
                <a:srgbClr val="9E652E"/>
              </a:buClr>
              <a:buSzTx/>
              <a:buFont typeface="Arial" panose="020B0604020202020204" pitchFamily="34" charset="0"/>
              <a:buChar char="•"/>
              <a:tabLst/>
              <a:defRPr/>
            </a:pPr>
            <a:r>
              <a:rPr kumimoji="0" lang="en-GB" sz="2200" b="0" i="0" u="none" strike="noStrike" kern="1200" cap="none" spc="0" normalizeH="0" baseline="0" noProof="0">
                <a:ln>
                  <a:noFill/>
                </a:ln>
                <a:solidFill>
                  <a:srgbClr val="3C3C3B"/>
                </a:solidFill>
                <a:effectLst/>
                <a:uLnTx/>
                <a:uFillTx/>
                <a:latin typeface="Arial" panose="020B0604020202020204" pitchFamily="34" charset="0"/>
                <a:ea typeface="+mn-ea"/>
                <a:cs typeface="Arial" panose="020B0604020202020204" pitchFamily="34" charset="0"/>
              </a:rPr>
              <a:t>This presentation has been prepared for general information purposes only and must not be relied upon in connection with any investment decision. Under no circumstances should this presentation or any of the information contained within it be considered a substitute for specific professional advice. Potential investors should seek independent financial advice from a financial adviser who is authorised under the Financial Services and Markets Act 2000 before making any investment decision.</a:t>
            </a:r>
          </a:p>
          <a:p>
            <a:pPr marL="129769" marR="0" lvl="0" indent="-129769" algn="just" defTabSz="685752" rtl="0" eaLnBrk="1" fontAlgn="auto" latinLnBrk="0" hangingPunct="1">
              <a:lnSpc>
                <a:spcPct val="100000"/>
              </a:lnSpc>
              <a:spcBef>
                <a:spcPts val="600"/>
              </a:spcBef>
              <a:spcAft>
                <a:spcPts val="450"/>
              </a:spcAft>
              <a:buClr>
                <a:srgbClr val="9E652E"/>
              </a:buClr>
              <a:buSzTx/>
              <a:buFont typeface="Arial" panose="020B0604020202020204" pitchFamily="34" charset="0"/>
              <a:buChar char="•"/>
              <a:tabLst/>
              <a:defRPr/>
            </a:pPr>
            <a:r>
              <a:rPr kumimoji="0" lang="en-GB" sz="2200" b="0" i="0" u="none" strike="noStrike" kern="1200" cap="none" spc="0" normalizeH="0" baseline="0" noProof="0">
                <a:ln>
                  <a:noFill/>
                </a:ln>
                <a:solidFill>
                  <a:srgbClr val="3C3C3B"/>
                </a:solidFill>
                <a:effectLst/>
                <a:uLnTx/>
                <a:uFillTx/>
                <a:latin typeface="Arial" panose="020B0604020202020204" pitchFamily="34" charset="0"/>
                <a:ea typeface="+mn-ea"/>
                <a:cs typeface="Arial" panose="020B0604020202020204" pitchFamily="34" charset="0"/>
              </a:rPr>
              <a:t>This material is based on information available at the date of this material and takes no account of developments after that date. In preparing this material we have relied upon data supplied to us by third parties. Whilst reasonable care has been taken to gauge the reliability of this data, we provide no guarantee as to the accuracy or completeness of this data </a:t>
            </a:r>
          </a:p>
          <a:p>
            <a:pPr marL="129769" indent="-129769" algn="just" defTabSz="685752">
              <a:spcBef>
                <a:spcPts val="600"/>
              </a:spcBef>
              <a:spcAft>
                <a:spcPts val="450"/>
              </a:spcAft>
              <a:buClr>
                <a:srgbClr val="9E652E"/>
              </a:buClr>
              <a:buFont typeface="Arial" panose="020B0604020202020204" pitchFamily="34" charset="0"/>
              <a:buChar char="•"/>
              <a:defRPr/>
            </a:pPr>
            <a:r>
              <a:rPr kumimoji="0" lang="en-GB" sz="2200" b="0" i="0" u="none" strike="noStrike" kern="1200" cap="none" spc="0" normalizeH="0" baseline="0" noProof="0">
                <a:ln>
                  <a:noFill/>
                </a:ln>
                <a:solidFill>
                  <a:srgbClr val="3C3C3B"/>
                </a:solidFill>
                <a:effectLst/>
                <a:uLnTx/>
                <a:uFillTx/>
                <a:latin typeface="Arial" panose="020B0604020202020204" pitchFamily="34" charset="0"/>
                <a:ea typeface="+mn-ea"/>
                <a:cs typeface="Arial" panose="020B0604020202020204" pitchFamily="34" charset="0"/>
              </a:rPr>
              <a:t>In the absence of its express written agreement to the contrary neither the Company nor TWIM and its affiliates and their respective directors, officers and employees accept any responsibility and will not be liable for any consequences howsoever arising </a:t>
            </a:r>
            <a:r>
              <a:rPr lang="en-GB" sz="2200">
                <a:solidFill>
                  <a:srgbClr val="3C3C3B"/>
                </a:solidFill>
                <a:latin typeface="Arial" panose="020B0604020202020204" pitchFamily="34" charset="0"/>
                <a:cs typeface="Arial" panose="020B0604020202020204" pitchFamily="34" charset="0"/>
              </a:rPr>
              <a:t>from any errors, omissions or misrepresentations by any third party in respect of such </a:t>
            </a:r>
            <a:r>
              <a:rPr lang="en-GB" sz="2200" err="1">
                <a:solidFill>
                  <a:srgbClr val="3C3C3B"/>
                </a:solidFill>
                <a:latin typeface="Arial" panose="020B0604020202020204" pitchFamily="34" charset="0"/>
                <a:cs typeface="Arial" panose="020B0604020202020204" pitchFamily="34" charset="0"/>
              </a:rPr>
              <a:t>data.and</a:t>
            </a:r>
            <a:r>
              <a:rPr lang="en-GB" sz="2200">
                <a:solidFill>
                  <a:srgbClr val="3C3C3B"/>
                </a:solidFill>
                <a:latin typeface="Arial" panose="020B0604020202020204" pitchFamily="34" charset="0"/>
                <a:cs typeface="Arial" panose="020B0604020202020204" pitchFamily="34" charset="0"/>
              </a:rPr>
              <a:t> any </a:t>
            </a:r>
            <a:r>
              <a:rPr kumimoji="0" lang="en-GB" sz="2200" b="0" i="0" u="none" strike="noStrike" kern="1200" cap="none" spc="0" normalizeH="0" baseline="0" noProof="0">
                <a:ln>
                  <a:noFill/>
                </a:ln>
                <a:solidFill>
                  <a:srgbClr val="3C3C3B"/>
                </a:solidFill>
                <a:effectLst/>
                <a:uLnTx/>
                <a:uFillTx/>
                <a:latin typeface="Arial" panose="020B0604020202020204" pitchFamily="34" charset="0"/>
                <a:ea typeface="+mn-ea"/>
                <a:cs typeface="Arial" panose="020B0604020202020204" pitchFamily="34" charset="0"/>
              </a:rPr>
              <a:t>use of or reliance on this presentation.</a:t>
            </a:r>
          </a:p>
          <a:p>
            <a:pPr marL="129769" marR="0" lvl="0" indent="-129769" algn="just" defTabSz="685752" rtl="0" eaLnBrk="1" fontAlgn="auto" latinLnBrk="0" hangingPunct="1">
              <a:lnSpc>
                <a:spcPct val="100000"/>
              </a:lnSpc>
              <a:spcBef>
                <a:spcPts val="600"/>
              </a:spcBef>
              <a:spcAft>
                <a:spcPts val="450"/>
              </a:spcAft>
              <a:buClr>
                <a:srgbClr val="9E652E"/>
              </a:buClr>
              <a:buSzTx/>
              <a:buFont typeface="Arial" panose="020B0604020202020204" pitchFamily="34" charset="0"/>
              <a:buChar char="•"/>
              <a:tabLst/>
              <a:defRPr/>
            </a:pPr>
            <a:r>
              <a:rPr kumimoji="0" lang="en-GB" sz="2200" b="0" i="0" u="none" strike="noStrike" kern="1200" cap="none" spc="0" normalizeH="0" baseline="0" noProof="0">
                <a:ln>
                  <a:noFill/>
                </a:ln>
                <a:solidFill>
                  <a:srgbClr val="3C3C3B"/>
                </a:solidFill>
                <a:effectLst/>
                <a:uLnTx/>
                <a:uFillTx/>
                <a:latin typeface="Arial" panose="020B0604020202020204" pitchFamily="34" charset="0"/>
                <a:ea typeface="+mn-ea"/>
                <a:cs typeface="Arial" panose="020B0604020202020204" pitchFamily="34" charset="0"/>
              </a:rPr>
              <a:t>The entity within the WTW group responsible for the management of the Alliance Trust investment portfolio is Towers Watson Investment Management Limited (“TWIM”) of 51 Lime Street, London, EC3M 7DQ, authorised and regulated in the United Kingdom by the Financial Conduct Authority (FCA Register Firm Reference Number 446740, refer to the FCA register for further details) and incorporated in England and Wales with Company Number 05534464. </a:t>
            </a:r>
          </a:p>
          <a:p>
            <a:pPr marL="129769" marR="0" lvl="0" indent="-129769" algn="just" defTabSz="685752" rtl="0" eaLnBrk="1" fontAlgn="auto" latinLnBrk="0" hangingPunct="1">
              <a:lnSpc>
                <a:spcPct val="100000"/>
              </a:lnSpc>
              <a:spcBef>
                <a:spcPts val="600"/>
              </a:spcBef>
              <a:spcAft>
                <a:spcPts val="450"/>
              </a:spcAft>
              <a:buClr>
                <a:srgbClr val="9E652E"/>
              </a:buClr>
              <a:buSzTx/>
              <a:buFont typeface="Arial" panose="020B0604020202020204" pitchFamily="34" charset="0"/>
              <a:buChar char="•"/>
              <a:tabLst/>
              <a:defRPr/>
            </a:pPr>
            <a:r>
              <a:rPr kumimoji="0" lang="en-GB" sz="2200" b="0" i="0" u="none" strike="noStrike" kern="1200" cap="none" spc="0" normalizeH="0" baseline="0" noProof="0">
                <a:ln>
                  <a:noFill/>
                </a:ln>
                <a:solidFill>
                  <a:srgbClr val="191919"/>
                </a:solidFill>
                <a:effectLst/>
                <a:uLnTx/>
                <a:uFillTx/>
                <a:latin typeface="Arial"/>
                <a:ea typeface="+mn-ea"/>
                <a:cs typeface="+mn-cs"/>
              </a:rPr>
              <a:t>TWIM is the appointed Alternative Investment Fund Manager of Alliance Trust plc.  Alliance Trust plc is a listed UK investment trust, listed on the London Stock Exchange and is registered in Scotland No SC1731. Registered office, River Court, 5 West Victoria Dock Road, Dundee, DD1 3JT. Alliance Trust PLC gives no financial or investment advice and is not authorised and regulated by the Financial Conduct Authority</a:t>
            </a:r>
            <a:endParaRPr kumimoji="0" lang="en-GB" sz="2200" b="0" i="0" u="none" strike="noStrike" kern="1200" cap="none" spc="0" normalizeH="0" baseline="0" noProof="0">
              <a:ln>
                <a:noFill/>
              </a:ln>
              <a:solidFill>
                <a:srgbClr val="3C3C3B"/>
              </a:solidFill>
              <a:effectLst/>
              <a:uLnTx/>
              <a:uFillTx/>
              <a:latin typeface="Arial" panose="020B0604020202020204" pitchFamily="34" charset="0"/>
              <a:ea typeface="+mn-ea"/>
              <a:cs typeface="Arial" panose="020B0604020202020204" pitchFamily="34" charset="0"/>
            </a:endParaRPr>
          </a:p>
        </p:txBody>
      </p:sp>
      <p:pic>
        <p:nvPicPr>
          <p:cNvPr id="7" name="Picture 6" descr="Icon&#10;&#10;Description automatically generated with low confidence">
            <a:extLst>
              <a:ext uri="{FF2B5EF4-FFF2-40B4-BE49-F238E27FC236}">
                <a16:creationId xmlns:a16="http://schemas.microsoft.com/office/drawing/2014/main" id="{41C2C8FE-A8D0-4320-9DCD-DB94BE5AAC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24995" y="12722087"/>
            <a:ext cx="1763450" cy="569365"/>
          </a:xfrm>
          <a:prstGeom prst="rect">
            <a:avLst/>
          </a:prstGeom>
        </p:spPr>
      </p:pic>
      <p:sp>
        <p:nvSpPr>
          <p:cNvPr id="9" name="Footer Placeholder 4">
            <a:extLst>
              <a:ext uri="{FF2B5EF4-FFF2-40B4-BE49-F238E27FC236}">
                <a16:creationId xmlns:a16="http://schemas.microsoft.com/office/drawing/2014/main" id="{A8DBDB9A-A32E-4D74-9F61-AD1F4D008F7F}"/>
              </a:ext>
            </a:extLst>
          </p:cNvPr>
          <p:cNvSpPr>
            <a:spLocks noGrp="1"/>
          </p:cNvSpPr>
          <p:nvPr>
            <p:ph type="ftr" sz="quarter" idx="11"/>
          </p:nvPr>
        </p:nvSpPr>
        <p:spPr>
          <a:xfrm>
            <a:off x="1549401" y="12192000"/>
            <a:ext cx="16160102" cy="1631949"/>
          </a:xfrm>
          <a:prstGeom prst="rect">
            <a:avLst/>
          </a:prstGeom>
        </p:spPr>
        <p:txBody>
          <a:bodyPr/>
          <a:lstStyle/>
          <a:p>
            <a:r>
              <a:rPr lang="en-US" sz="1200"/>
              <a:t>© 2022 WTW. All rights reserved. Proprietary and confidential. </a:t>
            </a:r>
          </a:p>
        </p:txBody>
      </p:sp>
      <p:sp>
        <p:nvSpPr>
          <p:cNvPr id="10" name="Slide Number Placeholder 4">
            <a:extLst>
              <a:ext uri="{FF2B5EF4-FFF2-40B4-BE49-F238E27FC236}">
                <a16:creationId xmlns:a16="http://schemas.microsoft.com/office/drawing/2014/main" id="{2721AF29-C81F-4340-A1CD-1DBA07A754A9}"/>
              </a:ext>
            </a:extLst>
          </p:cNvPr>
          <p:cNvSpPr txBox="1">
            <a:spLocks/>
          </p:cNvSpPr>
          <p:nvPr/>
        </p:nvSpPr>
        <p:spPr>
          <a:xfrm>
            <a:off x="433040" y="12624569"/>
            <a:ext cx="639077" cy="735997"/>
          </a:xfrm>
          <a:prstGeom prst="rect">
            <a:avLst/>
          </a:prstGeom>
        </p:spPr>
        <p:txBody>
          <a:bodyPr vert="horz" lIns="91440" tIns="45720" rIns="91440" bIns="45720" rtlCol="0" anchor="ctr"/>
          <a:lstStyle>
            <a:defPPr>
              <a:defRPr lang="en-US"/>
            </a:defPPr>
            <a:lvl1pPr marL="0" algn="r" defTabSz="457200" rtl="0" eaLnBrk="1" latinLnBrk="0" hangingPunct="1">
              <a:defRPr sz="14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49824530-F17B-4AB6-AE71-AF2C69897729}" type="slidenum">
              <a:rPr kumimoji="0" lang="en-GB" sz="2000" b="0" i="0" u="none" strike="noStrike" kern="1200" cap="none" spc="0" normalizeH="0" baseline="0" noProof="0" smtClean="0">
                <a:ln>
                  <a:noFill/>
                </a:ln>
                <a:solidFill>
                  <a:srgbClr val="191919">
                    <a:lumMod val="50000"/>
                    <a:lumOff val="50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GB" sz="2000" b="0" i="0" u="none" strike="noStrike" kern="1200" cap="none" spc="0" normalizeH="0" baseline="0" noProof="0">
              <a:ln>
                <a:noFill/>
              </a:ln>
              <a:solidFill>
                <a:srgbClr val="191919">
                  <a:lumMod val="50000"/>
                  <a:lumOff val="50000"/>
                </a:srgbClr>
              </a:solidFill>
              <a:effectLst/>
              <a:uLnTx/>
              <a:uFillTx/>
              <a:latin typeface="Arial"/>
              <a:ea typeface="+mn-ea"/>
              <a:cs typeface="+mn-cs"/>
            </a:endParaRPr>
          </a:p>
        </p:txBody>
      </p:sp>
    </p:spTree>
    <p:extLst>
      <p:ext uri="{BB962C8B-B14F-4D97-AF65-F5344CB8AC3E}">
        <p14:creationId xmlns:p14="http://schemas.microsoft.com/office/powerpoint/2010/main" val="1076888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43673-91D3-49F6-9784-4F902FC6F785}"/>
              </a:ext>
            </a:extLst>
          </p:cNvPr>
          <p:cNvSpPr>
            <a:spLocks noGrp="1"/>
          </p:cNvSpPr>
          <p:nvPr>
            <p:ph type="ctrTitle"/>
          </p:nvPr>
        </p:nvSpPr>
        <p:spPr>
          <a:xfrm>
            <a:off x="3896919" y="4885164"/>
            <a:ext cx="17541640" cy="2811093"/>
          </a:xfrm>
        </p:spPr>
        <p:txBody>
          <a:bodyPr/>
          <a:lstStyle/>
          <a:p>
            <a:r>
              <a:rPr lang="en-GB"/>
              <a:t>Voting Activities</a:t>
            </a:r>
          </a:p>
        </p:txBody>
      </p:sp>
      <p:pic>
        <p:nvPicPr>
          <p:cNvPr id="3" name="Picture 2" descr="Icon&#10;&#10;Description automatically generated with low confidence">
            <a:extLst>
              <a:ext uri="{FF2B5EF4-FFF2-40B4-BE49-F238E27FC236}">
                <a16:creationId xmlns:a16="http://schemas.microsoft.com/office/drawing/2014/main" id="{FC906C87-CEB3-4EE2-AD74-C3E2124E1C7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24995" y="12722087"/>
            <a:ext cx="1763450" cy="569365"/>
          </a:xfrm>
          <a:prstGeom prst="rect">
            <a:avLst/>
          </a:prstGeom>
        </p:spPr>
      </p:pic>
    </p:spTree>
    <p:extLst>
      <p:ext uri="{BB962C8B-B14F-4D97-AF65-F5344CB8AC3E}">
        <p14:creationId xmlns:p14="http://schemas.microsoft.com/office/powerpoint/2010/main" val="208603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A90B9-A3D7-43A9-A470-9DFB7A306047}"/>
              </a:ext>
            </a:extLst>
          </p:cNvPr>
          <p:cNvSpPr>
            <a:spLocks noGrp="1"/>
          </p:cNvSpPr>
          <p:nvPr>
            <p:ph type="title"/>
          </p:nvPr>
        </p:nvSpPr>
        <p:spPr>
          <a:xfrm>
            <a:off x="1424695" y="825501"/>
            <a:ext cx="21219032" cy="2019300"/>
          </a:xfrm>
        </p:spPr>
        <p:txBody>
          <a:bodyPr/>
          <a:lstStyle/>
          <a:p>
            <a:r>
              <a:rPr lang="en-US"/>
              <a:t>VOTING</a:t>
            </a:r>
            <a:r>
              <a:rPr lang="en-GB"/>
              <a:t> ACTIVITIES FOR Q1 2022 - SUMMARY</a:t>
            </a:r>
          </a:p>
        </p:txBody>
      </p:sp>
      <p:sp>
        <p:nvSpPr>
          <p:cNvPr id="8" name="Content Placeholder 7">
            <a:extLst>
              <a:ext uri="{FF2B5EF4-FFF2-40B4-BE49-F238E27FC236}">
                <a16:creationId xmlns:a16="http://schemas.microsoft.com/office/drawing/2014/main" id="{F49F728C-A48D-43D8-9016-0CB04C3955DC}"/>
              </a:ext>
            </a:extLst>
          </p:cNvPr>
          <p:cNvSpPr>
            <a:spLocks noGrp="1"/>
          </p:cNvSpPr>
          <p:nvPr>
            <p:ph idx="1"/>
          </p:nvPr>
        </p:nvSpPr>
        <p:spPr>
          <a:xfrm>
            <a:off x="1445482" y="2863070"/>
            <a:ext cx="20589328" cy="8144366"/>
          </a:xfrm>
        </p:spPr>
        <p:txBody>
          <a:bodyPr/>
          <a:lstStyle/>
          <a:p>
            <a:pPr lvl="2"/>
            <a:r>
              <a:rPr lang="en-GB"/>
              <a:t>Our Stock Pickers exercise the voting rights in respect of the stocks in which they have invested for the Company. </a:t>
            </a:r>
          </a:p>
          <a:p>
            <a:pPr lvl="2"/>
            <a:r>
              <a:rPr lang="en-GB"/>
              <a:t>Between 1 January 2022 and 31 March 2022, the Stock Pickers cast 413 votes at 33 company meetings. </a:t>
            </a:r>
          </a:p>
          <a:p>
            <a:pPr lvl="2"/>
            <a:r>
              <a:rPr lang="en-GB"/>
              <a:t>Our Stock Pickers voted on all of the proposals that could be voted on in the quarter. </a:t>
            </a:r>
          </a:p>
          <a:p>
            <a:pPr lvl="2"/>
            <a:r>
              <a:rPr lang="en-GB"/>
              <a:t>The Company’s Stock Pickers voted against management on 20 proposals and abstained on none. </a:t>
            </a:r>
          </a:p>
          <a:p>
            <a:pPr lvl="2"/>
            <a:r>
              <a:rPr lang="en-GB"/>
              <a:t>Of the votes exercised against management, the key topics voted on were in the remuneration and director related category. </a:t>
            </a:r>
          </a:p>
          <a:p>
            <a:pPr lvl="2"/>
            <a:r>
              <a:rPr lang="en-GB"/>
              <a:t>In addition to providing this quarterly update on voting activities by its Stock Pickers, the Company reports on its responsible investment strategy to its shareholders in its Annual and Interim Reports. This reporting includes details of how the Company has engaged with its investee companies as well as how its Stock Pickers have exercised its voting rights. </a:t>
            </a:r>
          </a:p>
          <a:p>
            <a:pPr lvl="2"/>
            <a:endParaRPr lang="en-GB"/>
          </a:p>
          <a:p>
            <a:pPr marL="0" lvl="2" indent="0">
              <a:buNone/>
            </a:pPr>
            <a:endParaRPr lang="en-GB"/>
          </a:p>
          <a:p>
            <a:pPr marL="0" lvl="2" indent="0">
              <a:buNone/>
            </a:pPr>
            <a:r>
              <a:rPr lang="en-GB"/>
              <a:t>Source: WTW, EOS at Federated Hermes, data to 31 March 2022</a:t>
            </a:r>
          </a:p>
          <a:p>
            <a:pPr lvl="4"/>
            <a:endParaRPr lang="en-GB"/>
          </a:p>
          <a:p>
            <a:endParaRPr lang="en-GB"/>
          </a:p>
        </p:txBody>
      </p:sp>
      <p:sp>
        <p:nvSpPr>
          <p:cNvPr id="6" name="Text Placeholder 7">
            <a:extLst>
              <a:ext uri="{FF2B5EF4-FFF2-40B4-BE49-F238E27FC236}">
                <a16:creationId xmlns:a16="http://schemas.microsoft.com/office/drawing/2014/main" id="{688F7F5A-A59A-443D-89B7-DFAE84D01558}"/>
              </a:ext>
            </a:extLst>
          </p:cNvPr>
          <p:cNvSpPr txBox="1">
            <a:spLocks/>
          </p:cNvSpPr>
          <p:nvPr/>
        </p:nvSpPr>
        <p:spPr>
          <a:xfrm>
            <a:off x="992138" y="12816332"/>
            <a:ext cx="9066262" cy="776998"/>
          </a:xfrm>
          <a:prstGeom prst="rect">
            <a:avLst/>
          </a:prstGeom>
        </p:spPr>
        <p:txBody>
          <a:bodyPr vert="horz" lIns="91440" tIns="45720" rIns="91440" bIns="45720" rtlCol="0" anchor="t">
            <a:normAutofit/>
          </a:bodyPr>
          <a:lstStyle>
            <a:lvl1pPr marL="0" indent="0" algn="l" defTabSz="685752" rtl="0" eaLnBrk="1" latinLnBrk="0" hangingPunct="1">
              <a:lnSpc>
                <a:spcPct val="90000"/>
              </a:lnSpc>
              <a:spcBef>
                <a:spcPts val="750"/>
              </a:spcBef>
              <a:spcAft>
                <a:spcPts val="0"/>
              </a:spcAft>
              <a:buClr>
                <a:srgbClr val="9E652E"/>
              </a:buClr>
              <a:buFont typeface="Arial" panose="020B0604020202020204" pitchFamily="34" charset="0"/>
              <a:buNone/>
              <a:defRPr sz="675" kern="1200" cap="all" spc="52" baseline="0">
                <a:solidFill>
                  <a:schemeClr val="tx2"/>
                </a:solidFill>
                <a:latin typeface="Arial" panose="020B0604020202020204" pitchFamily="34" charset="0"/>
                <a:ea typeface="+mn-ea"/>
                <a:cs typeface="Arial" panose="020B0604020202020204" pitchFamily="34" charset="0"/>
              </a:defRPr>
            </a:lvl1pPr>
            <a:lvl2pPr marL="136912" indent="0" algn="l" defTabSz="685752" rtl="0" eaLnBrk="1" latinLnBrk="0" hangingPunct="1">
              <a:lnSpc>
                <a:spcPct val="90000"/>
              </a:lnSpc>
              <a:spcBef>
                <a:spcPts val="375"/>
              </a:spcBef>
              <a:buClr>
                <a:srgbClr val="9E652E"/>
              </a:buClr>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2pPr>
            <a:lvl3pPr marL="266681" indent="0" algn="l" defTabSz="685752" rtl="0" eaLnBrk="1" latinLnBrk="0" hangingPunct="1">
              <a:lnSpc>
                <a:spcPct val="90000"/>
              </a:lnSpc>
              <a:spcBef>
                <a:spcPts val="375"/>
              </a:spcBef>
              <a:buClr>
                <a:srgbClr val="9E652E"/>
              </a:buClr>
              <a:buFont typeface="Arial" panose="020B0604020202020204" pitchFamily="34" charset="0"/>
              <a:buNone/>
              <a:defRPr sz="1050" kern="1200">
                <a:solidFill>
                  <a:schemeClr val="tx1"/>
                </a:solidFill>
                <a:latin typeface="Arial" panose="020B0604020202020204" pitchFamily="34" charset="0"/>
                <a:ea typeface="+mn-ea"/>
                <a:cs typeface="Arial" panose="020B0604020202020204" pitchFamily="34" charset="0"/>
              </a:defRPr>
            </a:lvl3pPr>
            <a:lvl4pPr marL="403593" indent="0" algn="l" defTabSz="685752" rtl="0" eaLnBrk="1" latinLnBrk="0" hangingPunct="1">
              <a:lnSpc>
                <a:spcPct val="90000"/>
              </a:lnSpc>
              <a:spcBef>
                <a:spcPts val="375"/>
              </a:spcBef>
              <a:buClr>
                <a:srgbClr val="9E652E"/>
              </a:buClr>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4pPr>
            <a:lvl5pPr marL="540506" indent="0" algn="l" defTabSz="685752" rtl="0" eaLnBrk="1" latinLnBrk="0" hangingPunct="1">
              <a:lnSpc>
                <a:spcPct val="90000"/>
              </a:lnSpc>
              <a:spcBef>
                <a:spcPts val="375"/>
              </a:spcBef>
              <a:buClr>
                <a:srgbClr val="9E652E"/>
              </a:buClr>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5pPr>
            <a:lvl6pPr marL="1885818" indent="-171438" algn="l" defTabSz="685752"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94" indent="-171438" algn="l" defTabSz="685752"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70" indent="-171438" algn="l" defTabSz="685752"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46" indent="-171438" algn="l" defTabSz="685752"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752" rtl="0" eaLnBrk="1" fontAlgn="auto" latinLnBrk="0" hangingPunct="1">
              <a:lnSpc>
                <a:spcPct val="90000"/>
              </a:lnSpc>
              <a:spcBef>
                <a:spcPts val="750"/>
              </a:spcBef>
              <a:spcAft>
                <a:spcPts val="0"/>
              </a:spcAft>
              <a:buClr>
                <a:srgbClr val="9E652E"/>
              </a:buClr>
              <a:buSzTx/>
              <a:buFont typeface="Arial" panose="020B0604020202020204" pitchFamily="34" charset="0"/>
              <a:buNone/>
              <a:tabLst/>
              <a:defRPr/>
            </a:pPr>
            <a:r>
              <a:rPr kumimoji="0" lang="en-GB" sz="1400" b="0" i="0" u="none" strike="noStrike" kern="1200" cap="all" spc="52" normalizeH="0" baseline="0" noProof="0">
                <a:ln>
                  <a:noFill/>
                </a:ln>
                <a:solidFill>
                  <a:schemeClr val="tx1"/>
                </a:solidFill>
                <a:effectLst/>
                <a:uLnTx/>
                <a:uFillTx/>
                <a:latin typeface="Arial" panose="020B0604020202020204" pitchFamily="34" charset="0"/>
                <a:ea typeface="+mn-ea"/>
                <a:cs typeface="Arial" panose="020B0604020202020204" pitchFamily="34" charset="0"/>
              </a:rPr>
              <a:t>© 2022 WTW. All rights reserved. Proprietary and confidential. </a:t>
            </a:r>
          </a:p>
        </p:txBody>
      </p:sp>
      <p:sp>
        <p:nvSpPr>
          <p:cNvPr id="9" name="Slide Number Placeholder 4">
            <a:extLst>
              <a:ext uri="{FF2B5EF4-FFF2-40B4-BE49-F238E27FC236}">
                <a16:creationId xmlns:a16="http://schemas.microsoft.com/office/drawing/2014/main" id="{D31B6286-906A-4EF5-A65A-68CBBD1D8FE7}"/>
              </a:ext>
            </a:extLst>
          </p:cNvPr>
          <p:cNvSpPr txBox="1">
            <a:spLocks/>
          </p:cNvSpPr>
          <p:nvPr/>
        </p:nvSpPr>
        <p:spPr>
          <a:xfrm>
            <a:off x="12142154" y="12436994"/>
            <a:ext cx="639077" cy="735997"/>
          </a:xfrm>
          <a:prstGeom prst="rect">
            <a:avLst/>
          </a:prstGeom>
        </p:spPr>
        <p:txBody>
          <a:bodyPr vert="horz" lIns="91440" tIns="45720" rIns="91440" bIns="45720" rtlCol="0" anchor="ctr"/>
          <a:lstStyle>
            <a:defPPr>
              <a:defRPr lang="en-US"/>
            </a:defPPr>
            <a:lvl1pPr marL="0" algn="r" defTabSz="457200" rtl="0" eaLnBrk="1" latinLnBrk="0" hangingPunct="1">
              <a:defRPr sz="14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824530-F17B-4AB6-AE71-AF2C69897729}" type="slidenum">
              <a:rPr lang="en-GB" sz="2000" smtClean="0"/>
              <a:pPr/>
              <a:t>3</a:t>
            </a:fld>
            <a:endParaRPr lang="en-GB" sz="2000"/>
          </a:p>
        </p:txBody>
      </p:sp>
      <p:pic>
        <p:nvPicPr>
          <p:cNvPr id="10" name="Picture 9" descr="Icon&#10;&#10;Description automatically generated with low confidence">
            <a:extLst>
              <a:ext uri="{FF2B5EF4-FFF2-40B4-BE49-F238E27FC236}">
                <a16:creationId xmlns:a16="http://schemas.microsoft.com/office/drawing/2014/main" id="{FF6CF44D-65E1-402B-AF09-3838FEFE7B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24995" y="12722087"/>
            <a:ext cx="1763450" cy="569365"/>
          </a:xfrm>
          <a:prstGeom prst="rect">
            <a:avLst/>
          </a:prstGeom>
        </p:spPr>
      </p:pic>
    </p:spTree>
    <p:extLst>
      <p:ext uri="{BB962C8B-B14F-4D97-AF65-F5344CB8AC3E}">
        <p14:creationId xmlns:p14="http://schemas.microsoft.com/office/powerpoint/2010/main" val="1224359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80533-21EB-4CB0-8699-0356434DF9D6}"/>
              </a:ext>
            </a:extLst>
          </p:cNvPr>
          <p:cNvSpPr>
            <a:spLocks noGrp="1"/>
          </p:cNvSpPr>
          <p:nvPr>
            <p:ph type="title"/>
          </p:nvPr>
        </p:nvSpPr>
        <p:spPr/>
        <p:txBody>
          <a:bodyPr/>
          <a:lstStyle/>
          <a:p>
            <a:r>
              <a:rPr lang="en-GB"/>
              <a:t>VOTING ACTIVITIES FOR Q1 2022</a:t>
            </a:r>
          </a:p>
        </p:txBody>
      </p:sp>
      <p:sp>
        <p:nvSpPr>
          <p:cNvPr id="44" name="Slide Number Placeholder 4">
            <a:extLst>
              <a:ext uri="{FF2B5EF4-FFF2-40B4-BE49-F238E27FC236}">
                <a16:creationId xmlns:a16="http://schemas.microsoft.com/office/drawing/2014/main" id="{73DDC5B9-FA3C-4204-A457-6398DCACCF30}"/>
              </a:ext>
            </a:extLst>
          </p:cNvPr>
          <p:cNvSpPr txBox="1">
            <a:spLocks/>
          </p:cNvSpPr>
          <p:nvPr/>
        </p:nvSpPr>
        <p:spPr>
          <a:xfrm>
            <a:off x="433040" y="12624569"/>
            <a:ext cx="639077" cy="735997"/>
          </a:xfrm>
          <a:prstGeom prst="rect">
            <a:avLst/>
          </a:prstGeom>
        </p:spPr>
        <p:txBody>
          <a:bodyPr vert="horz" lIns="91440" tIns="45720" rIns="91440" bIns="45720" rtlCol="0" anchor="ctr"/>
          <a:lstStyle>
            <a:defPPr>
              <a:defRPr lang="en-US"/>
            </a:defPPr>
            <a:lvl1pPr marL="0" algn="r" defTabSz="457200" rtl="0" eaLnBrk="1" latinLnBrk="0" hangingPunct="1">
              <a:defRPr sz="14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824530-F17B-4AB6-AE71-AF2C69897729}" type="slidenum">
              <a:rPr lang="en-GB" sz="2000" smtClean="0"/>
              <a:pPr/>
              <a:t>4</a:t>
            </a:fld>
            <a:endParaRPr lang="en-GB" sz="2000"/>
          </a:p>
        </p:txBody>
      </p:sp>
      <p:pic>
        <p:nvPicPr>
          <p:cNvPr id="365" name="Picture 364" descr="Icon&#10;&#10;Description automatically generated with low confidence">
            <a:extLst>
              <a:ext uri="{FF2B5EF4-FFF2-40B4-BE49-F238E27FC236}">
                <a16:creationId xmlns:a16="http://schemas.microsoft.com/office/drawing/2014/main" id="{8EB1E44E-B5F7-43EB-A8FF-620FD2463AA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24995" y="12722087"/>
            <a:ext cx="1763450" cy="569365"/>
          </a:xfrm>
          <a:prstGeom prst="rect">
            <a:avLst/>
          </a:prstGeom>
        </p:spPr>
      </p:pic>
      <p:sp>
        <p:nvSpPr>
          <p:cNvPr id="75" name="Footer Placeholder 4">
            <a:extLst>
              <a:ext uri="{FF2B5EF4-FFF2-40B4-BE49-F238E27FC236}">
                <a16:creationId xmlns:a16="http://schemas.microsoft.com/office/drawing/2014/main" id="{EE3B2C0F-CAF2-4D81-81F6-78FADB962259}"/>
              </a:ext>
            </a:extLst>
          </p:cNvPr>
          <p:cNvSpPr txBox="1">
            <a:spLocks/>
          </p:cNvSpPr>
          <p:nvPr/>
        </p:nvSpPr>
        <p:spPr>
          <a:xfrm>
            <a:off x="1549401" y="12445851"/>
            <a:ext cx="16160102" cy="553810"/>
          </a:xfrm>
          <a:prstGeom prst="rect">
            <a:avLst/>
          </a:prstGeom>
        </p:spPr>
        <p:txBody>
          <a:bodyPr vert="horz" lIns="0" tIns="45720" rIns="0" bIns="45720" rtlCol="0" anchor="b"/>
          <a:lstStyle>
            <a:defPPr>
              <a:defRPr lang="en-US"/>
            </a:defPPr>
            <a:lvl1pPr marL="0" algn="l" defTabSz="457200" rtl="0" eaLnBrk="1" latinLnBrk="0" hangingPunct="1">
              <a:defRPr sz="115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a:t>Source: WTW. </a:t>
            </a:r>
            <a:r>
              <a:rPr lang="en-GB" sz="2000"/>
              <a:t>EOS at Federated Hermes, data as of 31 March 2022</a:t>
            </a:r>
          </a:p>
        </p:txBody>
      </p:sp>
      <p:sp>
        <p:nvSpPr>
          <p:cNvPr id="76" name="Footer Placeholder 4">
            <a:extLst>
              <a:ext uri="{FF2B5EF4-FFF2-40B4-BE49-F238E27FC236}">
                <a16:creationId xmlns:a16="http://schemas.microsoft.com/office/drawing/2014/main" id="{EE3B2C0F-CAF2-4D81-81F6-78FADB962259}"/>
              </a:ext>
            </a:extLst>
          </p:cNvPr>
          <p:cNvSpPr>
            <a:spLocks noGrp="1"/>
          </p:cNvSpPr>
          <p:nvPr>
            <p:ph type="ftr" sz="quarter" idx="11"/>
          </p:nvPr>
        </p:nvSpPr>
        <p:spPr>
          <a:xfrm>
            <a:off x="1549401" y="13024667"/>
            <a:ext cx="16160102" cy="553810"/>
          </a:xfrm>
        </p:spPr>
        <p:txBody>
          <a:bodyPr/>
          <a:lstStyle/>
          <a:p>
            <a:r>
              <a:rPr lang="en-GB" noProof="0"/>
              <a:t>© 2022 WTW. All rights reserved. Proprietary and confidential.</a:t>
            </a:r>
          </a:p>
        </p:txBody>
      </p:sp>
      <p:sp>
        <p:nvSpPr>
          <p:cNvPr id="36" name="TextBox 35">
            <a:extLst>
              <a:ext uri="{FF2B5EF4-FFF2-40B4-BE49-F238E27FC236}">
                <a16:creationId xmlns:a16="http://schemas.microsoft.com/office/drawing/2014/main" id="{0F1F0B07-C5EB-48EC-AAA4-042B579D1047}"/>
              </a:ext>
            </a:extLst>
          </p:cNvPr>
          <p:cNvSpPr txBox="1"/>
          <p:nvPr/>
        </p:nvSpPr>
        <p:spPr>
          <a:xfrm>
            <a:off x="9629452" y="2223476"/>
            <a:ext cx="4298875" cy="707886"/>
          </a:xfrm>
          <a:prstGeom prst="rect">
            <a:avLst/>
          </a:prstGeom>
          <a:noFill/>
        </p:spPr>
        <p:txBody>
          <a:bodyPr wrap="square" rtlCol="0">
            <a:spAutoFit/>
          </a:bodyPr>
          <a:lstStyle/>
          <a:p>
            <a:r>
              <a:rPr lang="en-GB" sz="4000" b="1"/>
              <a:t>Voting Summary</a:t>
            </a:r>
          </a:p>
        </p:txBody>
      </p:sp>
      <p:graphicFrame>
        <p:nvGraphicFramePr>
          <p:cNvPr id="40" name="Chart 39">
            <a:extLst>
              <a:ext uri="{FF2B5EF4-FFF2-40B4-BE49-F238E27FC236}">
                <a16:creationId xmlns:a16="http://schemas.microsoft.com/office/drawing/2014/main" id="{C164FB4B-2718-47A9-8DD2-4ECF5BB11DF5}"/>
              </a:ext>
            </a:extLst>
          </p:cNvPr>
          <p:cNvGraphicFramePr>
            <a:graphicFrameLocks/>
          </p:cNvGraphicFramePr>
          <p:nvPr>
            <p:extLst>
              <p:ext uri="{D42A27DB-BD31-4B8C-83A1-F6EECF244321}">
                <p14:modId xmlns:p14="http://schemas.microsoft.com/office/powerpoint/2010/main" val="1485635970"/>
              </p:ext>
            </p:extLst>
          </p:nvPr>
        </p:nvGraphicFramePr>
        <p:xfrm>
          <a:off x="2430964" y="3386479"/>
          <a:ext cx="21008899" cy="879392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95921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80533-21EB-4CB0-8699-0356434DF9D6}"/>
              </a:ext>
            </a:extLst>
          </p:cNvPr>
          <p:cNvSpPr>
            <a:spLocks noGrp="1"/>
          </p:cNvSpPr>
          <p:nvPr>
            <p:ph type="title"/>
          </p:nvPr>
        </p:nvSpPr>
        <p:spPr/>
        <p:txBody>
          <a:bodyPr/>
          <a:lstStyle/>
          <a:p>
            <a:r>
              <a:rPr lang="en-GB"/>
              <a:t>VOTING ACTIVITIES FOR Q1 2022</a:t>
            </a:r>
          </a:p>
        </p:txBody>
      </p:sp>
      <p:sp>
        <p:nvSpPr>
          <p:cNvPr id="44" name="Slide Number Placeholder 4">
            <a:extLst>
              <a:ext uri="{FF2B5EF4-FFF2-40B4-BE49-F238E27FC236}">
                <a16:creationId xmlns:a16="http://schemas.microsoft.com/office/drawing/2014/main" id="{73DDC5B9-FA3C-4204-A457-6398DCACCF30}"/>
              </a:ext>
            </a:extLst>
          </p:cNvPr>
          <p:cNvSpPr txBox="1">
            <a:spLocks/>
          </p:cNvSpPr>
          <p:nvPr/>
        </p:nvSpPr>
        <p:spPr>
          <a:xfrm>
            <a:off x="433040" y="12624569"/>
            <a:ext cx="639077" cy="735997"/>
          </a:xfrm>
          <a:prstGeom prst="rect">
            <a:avLst/>
          </a:prstGeom>
        </p:spPr>
        <p:txBody>
          <a:bodyPr vert="horz" lIns="91440" tIns="45720" rIns="91440" bIns="45720" rtlCol="0" anchor="ctr"/>
          <a:lstStyle>
            <a:defPPr>
              <a:defRPr lang="en-US"/>
            </a:defPPr>
            <a:lvl1pPr marL="0" algn="r" defTabSz="457200" rtl="0" eaLnBrk="1" latinLnBrk="0" hangingPunct="1">
              <a:defRPr sz="14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824530-F17B-4AB6-AE71-AF2C69897729}" type="slidenum">
              <a:rPr lang="en-GB" sz="2000" smtClean="0"/>
              <a:pPr/>
              <a:t>5</a:t>
            </a:fld>
            <a:endParaRPr lang="en-GB" sz="2000"/>
          </a:p>
        </p:txBody>
      </p:sp>
      <p:pic>
        <p:nvPicPr>
          <p:cNvPr id="365" name="Picture 364" descr="Icon&#10;&#10;Description automatically generated with low confidence">
            <a:extLst>
              <a:ext uri="{FF2B5EF4-FFF2-40B4-BE49-F238E27FC236}">
                <a16:creationId xmlns:a16="http://schemas.microsoft.com/office/drawing/2014/main" id="{8EB1E44E-B5F7-43EB-A8FF-620FD2463AA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24995" y="12722087"/>
            <a:ext cx="1763450" cy="569365"/>
          </a:xfrm>
          <a:prstGeom prst="rect">
            <a:avLst/>
          </a:prstGeom>
        </p:spPr>
      </p:pic>
      <p:sp>
        <p:nvSpPr>
          <p:cNvPr id="75" name="Footer Placeholder 4">
            <a:extLst>
              <a:ext uri="{FF2B5EF4-FFF2-40B4-BE49-F238E27FC236}">
                <a16:creationId xmlns:a16="http://schemas.microsoft.com/office/drawing/2014/main" id="{EE3B2C0F-CAF2-4D81-81F6-78FADB962259}"/>
              </a:ext>
            </a:extLst>
          </p:cNvPr>
          <p:cNvSpPr txBox="1">
            <a:spLocks/>
          </p:cNvSpPr>
          <p:nvPr/>
        </p:nvSpPr>
        <p:spPr>
          <a:xfrm>
            <a:off x="1549401" y="12445851"/>
            <a:ext cx="16160102" cy="553810"/>
          </a:xfrm>
          <a:prstGeom prst="rect">
            <a:avLst/>
          </a:prstGeom>
        </p:spPr>
        <p:txBody>
          <a:bodyPr vert="horz" lIns="0" tIns="45720" rIns="0" bIns="45720" rtlCol="0" anchor="b"/>
          <a:lstStyle>
            <a:defPPr>
              <a:defRPr lang="en-US"/>
            </a:defPPr>
            <a:lvl1pPr marL="0" algn="l" defTabSz="457200" rtl="0" eaLnBrk="1" latinLnBrk="0" hangingPunct="1">
              <a:defRPr sz="115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a:t>Source: WTW. </a:t>
            </a:r>
            <a:r>
              <a:rPr lang="en-GB" sz="2000"/>
              <a:t>EOS at Federated Hermes, data as of 31 March 2022</a:t>
            </a:r>
          </a:p>
        </p:txBody>
      </p:sp>
      <p:sp>
        <p:nvSpPr>
          <p:cNvPr id="76" name="Footer Placeholder 4">
            <a:extLst>
              <a:ext uri="{FF2B5EF4-FFF2-40B4-BE49-F238E27FC236}">
                <a16:creationId xmlns:a16="http://schemas.microsoft.com/office/drawing/2014/main" id="{EE3B2C0F-CAF2-4D81-81F6-78FADB962259}"/>
              </a:ext>
            </a:extLst>
          </p:cNvPr>
          <p:cNvSpPr>
            <a:spLocks noGrp="1"/>
          </p:cNvSpPr>
          <p:nvPr>
            <p:ph type="ftr" sz="quarter" idx="11"/>
          </p:nvPr>
        </p:nvSpPr>
        <p:spPr>
          <a:xfrm>
            <a:off x="1549401" y="13024667"/>
            <a:ext cx="16160102" cy="553810"/>
          </a:xfrm>
        </p:spPr>
        <p:txBody>
          <a:bodyPr/>
          <a:lstStyle/>
          <a:p>
            <a:r>
              <a:rPr lang="en-GB" noProof="0"/>
              <a:t>© 2022 WTW. All rights reserved. Proprietary and confidential.</a:t>
            </a:r>
          </a:p>
        </p:txBody>
      </p:sp>
      <p:sp>
        <p:nvSpPr>
          <p:cNvPr id="36" name="TextBox 35">
            <a:extLst>
              <a:ext uri="{FF2B5EF4-FFF2-40B4-BE49-F238E27FC236}">
                <a16:creationId xmlns:a16="http://schemas.microsoft.com/office/drawing/2014/main" id="{0F1F0B07-C5EB-48EC-AAA4-042B579D1047}"/>
              </a:ext>
            </a:extLst>
          </p:cNvPr>
          <p:cNvSpPr txBox="1"/>
          <p:nvPr/>
        </p:nvSpPr>
        <p:spPr>
          <a:xfrm>
            <a:off x="9629452" y="2223476"/>
            <a:ext cx="8080051" cy="707886"/>
          </a:xfrm>
          <a:prstGeom prst="rect">
            <a:avLst/>
          </a:prstGeom>
          <a:noFill/>
        </p:spPr>
        <p:txBody>
          <a:bodyPr wrap="square" rtlCol="0">
            <a:spAutoFit/>
          </a:bodyPr>
          <a:lstStyle/>
          <a:p>
            <a:r>
              <a:rPr lang="en-GB" sz="4000" b="1"/>
              <a:t>Votes Against Management </a:t>
            </a:r>
          </a:p>
        </p:txBody>
      </p:sp>
      <p:sp>
        <p:nvSpPr>
          <p:cNvPr id="11" name="TextBox 10">
            <a:extLst>
              <a:ext uri="{FF2B5EF4-FFF2-40B4-BE49-F238E27FC236}">
                <a16:creationId xmlns:a16="http://schemas.microsoft.com/office/drawing/2014/main" id="{C289D316-2E8C-4177-A62D-CD0970980CE1}"/>
              </a:ext>
            </a:extLst>
          </p:cNvPr>
          <p:cNvSpPr txBox="1"/>
          <p:nvPr/>
        </p:nvSpPr>
        <p:spPr>
          <a:xfrm>
            <a:off x="1460192" y="12224459"/>
            <a:ext cx="8732023" cy="400110"/>
          </a:xfrm>
          <a:prstGeom prst="rect">
            <a:avLst/>
          </a:prstGeom>
          <a:noFill/>
        </p:spPr>
        <p:txBody>
          <a:bodyPr wrap="square" rtlCol="0">
            <a:spAutoFit/>
          </a:bodyPr>
          <a:lstStyle/>
          <a:p>
            <a:r>
              <a:rPr lang="en-GB" sz="2000"/>
              <a:t>Note “SH” identifies shareholder resolutions </a:t>
            </a:r>
          </a:p>
        </p:txBody>
      </p:sp>
      <p:sp>
        <p:nvSpPr>
          <p:cNvPr id="12" name="TextBox 11">
            <a:extLst>
              <a:ext uri="{FF2B5EF4-FFF2-40B4-BE49-F238E27FC236}">
                <a16:creationId xmlns:a16="http://schemas.microsoft.com/office/drawing/2014/main" id="{37800E3D-116D-43D5-A1C3-C94B563EBCDD}"/>
              </a:ext>
            </a:extLst>
          </p:cNvPr>
          <p:cNvSpPr txBox="1"/>
          <p:nvPr/>
        </p:nvSpPr>
        <p:spPr>
          <a:xfrm>
            <a:off x="18144425" y="4127659"/>
            <a:ext cx="3764973" cy="1815882"/>
          </a:xfrm>
          <a:prstGeom prst="rect">
            <a:avLst/>
          </a:prstGeom>
          <a:noFill/>
        </p:spPr>
        <p:txBody>
          <a:bodyPr wrap="square" rtlCol="0">
            <a:spAutoFit/>
          </a:bodyPr>
          <a:lstStyle/>
          <a:p>
            <a:r>
              <a:rPr lang="en-GB" sz="2800"/>
              <a:t>Of the total 413 votes cast, most were in the director related category</a:t>
            </a:r>
          </a:p>
        </p:txBody>
      </p:sp>
      <p:sp>
        <p:nvSpPr>
          <p:cNvPr id="13" name="TextBox 12">
            <a:extLst>
              <a:ext uri="{FF2B5EF4-FFF2-40B4-BE49-F238E27FC236}">
                <a16:creationId xmlns:a16="http://schemas.microsoft.com/office/drawing/2014/main" id="{3CD43AB5-6A87-4D79-87FF-05ABF54203B0}"/>
              </a:ext>
            </a:extLst>
          </p:cNvPr>
          <p:cNvSpPr txBox="1"/>
          <p:nvPr/>
        </p:nvSpPr>
        <p:spPr>
          <a:xfrm>
            <a:off x="18144425" y="7597762"/>
            <a:ext cx="4972284" cy="1815882"/>
          </a:xfrm>
          <a:prstGeom prst="rect">
            <a:avLst/>
          </a:prstGeom>
          <a:noFill/>
        </p:spPr>
        <p:txBody>
          <a:bodyPr wrap="square" rtlCol="0">
            <a:spAutoFit/>
          </a:bodyPr>
          <a:lstStyle/>
          <a:p>
            <a:r>
              <a:rPr lang="en-GB" sz="2800"/>
              <a:t>Of the 20 votes cast against management, most were in the remuneration and director related category. </a:t>
            </a:r>
          </a:p>
        </p:txBody>
      </p:sp>
      <p:graphicFrame>
        <p:nvGraphicFramePr>
          <p:cNvPr id="14" name="Chart 13">
            <a:extLst>
              <a:ext uri="{FF2B5EF4-FFF2-40B4-BE49-F238E27FC236}">
                <a16:creationId xmlns:a16="http://schemas.microsoft.com/office/drawing/2014/main" id="{D127BD98-5B8B-452B-9E29-1293FB09781B}"/>
              </a:ext>
            </a:extLst>
          </p:cNvPr>
          <p:cNvGraphicFramePr>
            <a:graphicFrameLocks/>
          </p:cNvGraphicFramePr>
          <p:nvPr>
            <p:extLst>
              <p:ext uri="{D42A27DB-BD31-4B8C-83A1-F6EECF244321}">
                <p14:modId xmlns:p14="http://schemas.microsoft.com/office/powerpoint/2010/main" val="379225846"/>
              </p:ext>
            </p:extLst>
          </p:nvPr>
        </p:nvGraphicFramePr>
        <p:xfrm>
          <a:off x="1578660" y="5566010"/>
          <a:ext cx="16220052" cy="663344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a:extLst>
              <a:ext uri="{FF2B5EF4-FFF2-40B4-BE49-F238E27FC236}">
                <a16:creationId xmlns:a16="http://schemas.microsoft.com/office/drawing/2014/main" id="{16870AC7-8A95-4BC2-82EE-8E41E3923A9D}"/>
              </a:ext>
            </a:extLst>
          </p:cNvPr>
          <p:cNvGraphicFramePr>
            <a:graphicFrameLocks/>
          </p:cNvGraphicFramePr>
          <p:nvPr>
            <p:extLst>
              <p:ext uri="{D42A27DB-BD31-4B8C-83A1-F6EECF244321}">
                <p14:modId xmlns:p14="http://schemas.microsoft.com/office/powerpoint/2010/main" val="4109928605"/>
              </p:ext>
            </p:extLst>
          </p:nvPr>
        </p:nvGraphicFramePr>
        <p:xfrm>
          <a:off x="1607095" y="3320364"/>
          <a:ext cx="16005420" cy="285445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438866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43673-91D3-49F6-9784-4F902FC6F785}"/>
              </a:ext>
            </a:extLst>
          </p:cNvPr>
          <p:cNvSpPr>
            <a:spLocks noGrp="1"/>
          </p:cNvSpPr>
          <p:nvPr>
            <p:ph type="ctrTitle"/>
          </p:nvPr>
        </p:nvSpPr>
        <p:spPr>
          <a:xfrm>
            <a:off x="3896919" y="4885164"/>
            <a:ext cx="17541640" cy="2811093"/>
          </a:xfrm>
        </p:spPr>
        <p:txBody>
          <a:bodyPr/>
          <a:lstStyle/>
          <a:p>
            <a:r>
              <a:rPr lang="en-GB"/>
              <a:t>Engagement Activities</a:t>
            </a:r>
          </a:p>
        </p:txBody>
      </p:sp>
      <p:pic>
        <p:nvPicPr>
          <p:cNvPr id="3" name="Picture 2" descr="Icon&#10;&#10;Description automatically generated with low confidence">
            <a:extLst>
              <a:ext uri="{FF2B5EF4-FFF2-40B4-BE49-F238E27FC236}">
                <a16:creationId xmlns:a16="http://schemas.microsoft.com/office/drawing/2014/main" id="{FC906C87-CEB3-4EE2-AD74-C3E2124E1C7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24995" y="12722087"/>
            <a:ext cx="1763450" cy="569365"/>
          </a:xfrm>
          <a:prstGeom prst="rect">
            <a:avLst/>
          </a:prstGeom>
        </p:spPr>
      </p:pic>
    </p:spTree>
    <p:extLst>
      <p:ext uri="{BB962C8B-B14F-4D97-AF65-F5344CB8AC3E}">
        <p14:creationId xmlns:p14="http://schemas.microsoft.com/office/powerpoint/2010/main" val="2366375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A90B9-A3D7-43A9-A470-9DFB7A306047}"/>
              </a:ext>
            </a:extLst>
          </p:cNvPr>
          <p:cNvSpPr>
            <a:spLocks noGrp="1"/>
          </p:cNvSpPr>
          <p:nvPr>
            <p:ph type="title"/>
          </p:nvPr>
        </p:nvSpPr>
        <p:spPr>
          <a:xfrm>
            <a:off x="1424695" y="825501"/>
            <a:ext cx="21219032" cy="2019300"/>
          </a:xfrm>
        </p:spPr>
        <p:txBody>
          <a:bodyPr/>
          <a:lstStyle/>
          <a:p>
            <a:r>
              <a:rPr lang="en-US"/>
              <a:t>ENGAGEMENT</a:t>
            </a:r>
            <a:r>
              <a:rPr lang="en-GB"/>
              <a:t> ACTIVITIES FOR Q1 2022 - SUMMARY</a:t>
            </a:r>
          </a:p>
        </p:txBody>
      </p:sp>
      <p:sp>
        <p:nvSpPr>
          <p:cNvPr id="8" name="Content Placeholder 7">
            <a:extLst>
              <a:ext uri="{FF2B5EF4-FFF2-40B4-BE49-F238E27FC236}">
                <a16:creationId xmlns:a16="http://schemas.microsoft.com/office/drawing/2014/main" id="{F49F728C-A48D-43D8-9016-0CB04C3955DC}"/>
              </a:ext>
            </a:extLst>
          </p:cNvPr>
          <p:cNvSpPr>
            <a:spLocks noGrp="1"/>
          </p:cNvSpPr>
          <p:nvPr>
            <p:ph idx="1"/>
          </p:nvPr>
        </p:nvSpPr>
        <p:spPr>
          <a:xfrm>
            <a:off x="1445482" y="2863070"/>
            <a:ext cx="20589328" cy="8144366"/>
          </a:xfrm>
        </p:spPr>
        <p:txBody>
          <a:bodyPr/>
          <a:lstStyle/>
          <a:p>
            <a:pPr marL="171450" indent="-171450">
              <a:spcBef>
                <a:spcPts val="1200"/>
              </a:spcBef>
              <a:buFont typeface="Arial" panose="020B0604020202020204" pitchFamily="34" charset="0"/>
              <a:buChar char="•"/>
            </a:pPr>
            <a:r>
              <a:rPr lang="en-GB" sz="3200" b="0"/>
              <a:t>EOS at Federated Hermes provides voting recommendations to our Stock Pickers. It also engages with companies that the Company holds and on public policy.</a:t>
            </a:r>
          </a:p>
          <a:p>
            <a:pPr marL="171450" indent="-171450">
              <a:spcBef>
                <a:spcPts val="1200"/>
              </a:spcBef>
              <a:buFont typeface="Arial" panose="020B0604020202020204" pitchFamily="34" charset="0"/>
              <a:buChar char="•"/>
            </a:pPr>
            <a:r>
              <a:rPr lang="en-GB" sz="3200" b="0"/>
              <a:t>Details of the engagement activities undertaken with companies held within the portfolio are shown on the following pages. </a:t>
            </a:r>
          </a:p>
          <a:p>
            <a:pPr marL="171450" indent="-171450">
              <a:spcBef>
                <a:spcPts val="1200"/>
              </a:spcBef>
              <a:buFont typeface="Arial" panose="020B0604020202020204" pitchFamily="34" charset="0"/>
              <a:buChar char="•"/>
            </a:pPr>
            <a:r>
              <a:rPr lang="en-US" sz="3200" b="0"/>
              <a:t>The full detailed report by EOS at Federated Hermes which provides a summary of their engagement activity over the quarter can be found on the website: </a:t>
            </a:r>
            <a:r>
              <a:rPr lang="en-US" sz="3200" b="0">
                <a:hlinkClick r:id="rId2"/>
              </a:rPr>
              <a:t>https://www.hermes-investment.com/uki/eos-insight/eos/public-engagement-report-q1-2022/</a:t>
            </a:r>
            <a:endParaRPr lang="en-US" sz="3200" b="0"/>
          </a:p>
          <a:p>
            <a:pPr>
              <a:spcBef>
                <a:spcPts val="1200"/>
              </a:spcBef>
            </a:pPr>
            <a:endParaRPr lang="en-US" sz="3200"/>
          </a:p>
          <a:p>
            <a:pPr marL="171450" indent="-171450">
              <a:spcBef>
                <a:spcPts val="1200"/>
              </a:spcBef>
              <a:buFont typeface="Arial" panose="020B0604020202020204" pitchFamily="34" charset="0"/>
              <a:buChar char="•"/>
            </a:pPr>
            <a:endParaRPr lang="en-GB" sz="3200"/>
          </a:p>
          <a:p>
            <a:pPr lvl="2"/>
            <a:endParaRPr lang="en-GB"/>
          </a:p>
          <a:p>
            <a:pPr marL="0" lvl="2" indent="0">
              <a:buNone/>
            </a:pPr>
            <a:endParaRPr lang="en-GB"/>
          </a:p>
          <a:p>
            <a:pPr marL="0" lvl="2" indent="0">
              <a:buNone/>
            </a:pPr>
            <a:r>
              <a:rPr lang="en-GB"/>
              <a:t>Source: WTW, EOS at Federated Hermes, data to 31 March 2022</a:t>
            </a:r>
          </a:p>
          <a:p>
            <a:pPr lvl="4"/>
            <a:endParaRPr lang="en-GB"/>
          </a:p>
          <a:p>
            <a:endParaRPr lang="en-GB"/>
          </a:p>
        </p:txBody>
      </p:sp>
      <p:sp>
        <p:nvSpPr>
          <p:cNvPr id="6" name="Text Placeholder 7">
            <a:extLst>
              <a:ext uri="{FF2B5EF4-FFF2-40B4-BE49-F238E27FC236}">
                <a16:creationId xmlns:a16="http://schemas.microsoft.com/office/drawing/2014/main" id="{688F7F5A-A59A-443D-89B7-DFAE84D01558}"/>
              </a:ext>
            </a:extLst>
          </p:cNvPr>
          <p:cNvSpPr txBox="1">
            <a:spLocks/>
          </p:cNvSpPr>
          <p:nvPr/>
        </p:nvSpPr>
        <p:spPr>
          <a:xfrm>
            <a:off x="992138" y="12816332"/>
            <a:ext cx="9066262" cy="776998"/>
          </a:xfrm>
          <a:prstGeom prst="rect">
            <a:avLst/>
          </a:prstGeom>
        </p:spPr>
        <p:txBody>
          <a:bodyPr vert="horz" lIns="91440" tIns="45720" rIns="91440" bIns="45720" rtlCol="0" anchor="t">
            <a:normAutofit/>
          </a:bodyPr>
          <a:lstStyle>
            <a:lvl1pPr marL="0" indent="0" algn="l" defTabSz="685752" rtl="0" eaLnBrk="1" latinLnBrk="0" hangingPunct="1">
              <a:lnSpc>
                <a:spcPct val="90000"/>
              </a:lnSpc>
              <a:spcBef>
                <a:spcPts val="750"/>
              </a:spcBef>
              <a:spcAft>
                <a:spcPts val="0"/>
              </a:spcAft>
              <a:buClr>
                <a:srgbClr val="9E652E"/>
              </a:buClr>
              <a:buFont typeface="Arial" panose="020B0604020202020204" pitchFamily="34" charset="0"/>
              <a:buNone/>
              <a:defRPr sz="675" kern="1200" cap="all" spc="52" baseline="0">
                <a:solidFill>
                  <a:schemeClr val="tx2"/>
                </a:solidFill>
                <a:latin typeface="Arial" panose="020B0604020202020204" pitchFamily="34" charset="0"/>
                <a:ea typeface="+mn-ea"/>
                <a:cs typeface="Arial" panose="020B0604020202020204" pitchFamily="34" charset="0"/>
              </a:defRPr>
            </a:lvl1pPr>
            <a:lvl2pPr marL="136912" indent="0" algn="l" defTabSz="685752" rtl="0" eaLnBrk="1" latinLnBrk="0" hangingPunct="1">
              <a:lnSpc>
                <a:spcPct val="90000"/>
              </a:lnSpc>
              <a:spcBef>
                <a:spcPts val="375"/>
              </a:spcBef>
              <a:buClr>
                <a:srgbClr val="9E652E"/>
              </a:buClr>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2pPr>
            <a:lvl3pPr marL="266681" indent="0" algn="l" defTabSz="685752" rtl="0" eaLnBrk="1" latinLnBrk="0" hangingPunct="1">
              <a:lnSpc>
                <a:spcPct val="90000"/>
              </a:lnSpc>
              <a:spcBef>
                <a:spcPts val="375"/>
              </a:spcBef>
              <a:buClr>
                <a:srgbClr val="9E652E"/>
              </a:buClr>
              <a:buFont typeface="Arial" panose="020B0604020202020204" pitchFamily="34" charset="0"/>
              <a:buNone/>
              <a:defRPr sz="1050" kern="1200">
                <a:solidFill>
                  <a:schemeClr val="tx1"/>
                </a:solidFill>
                <a:latin typeface="Arial" panose="020B0604020202020204" pitchFamily="34" charset="0"/>
                <a:ea typeface="+mn-ea"/>
                <a:cs typeface="Arial" panose="020B0604020202020204" pitchFamily="34" charset="0"/>
              </a:defRPr>
            </a:lvl3pPr>
            <a:lvl4pPr marL="403593" indent="0" algn="l" defTabSz="685752" rtl="0" eaLnBrk="1" latinLnBrk="0" hangingPunct="1">
              <a:lnSpc>
                <a:spcPct val="90000"/>
              </a:lnSpc>
              <a:spcBef>
                <a:spcPts val="375"/>
              </a:spcBef>
              <a:buClr>
                <a:srgbClr val="9E652E"/>
              </a:buClr>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4pPr>
            <a:lvl5pPr marL="540506" indent="0" algn="l" defTabSz="685752" rtl="0" eaLnBrk="1" latinLnBrk="0" hangingPunct="1">
              <a:lnSpc>
                <a:spcPct val="90000"/>
              </a:lnSpc>
              <a:spcBef>
                <a:spcPts val="375"/>
              </a:spcBef>
              <a:buClr>
                <a:srgbClr val="9E652E"/>
              </a:buClr>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5pPr>
            <a:lvl6pPr marL="1885818" indent="-171438" algn="l" defTabSz="685752"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94" indent="-171438" algn="l" defTabSz="685752"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70" indent="-171438" algn="l" defTabSz="685752"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46" indent="-171438" algn="l" defTabSz="685752"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752" rtl="0" eaLnBrk="1" fontAlgn="auto" latinLnBrk="0" hangingPunct="1">
              <a:lnSpc>
                <a:spcPct val="90000"/>
              </a:lnSpc>
              <a:spcBef>
                <a:spcPts val="750"/>
              </a:spcBef>
              <a:spcAft>
                <a:spcPts val="0"/>
              </a:spcAft>
              <a:buClr>
                <a:srgbClr val="9E652E"/>
              </a:buClr>
              <a:buSzTx/>
              <a:buFont typeface="Arial" panose="020B0604020202020204" pitchFamily="34" charset="0"/>
              <a:buNone/>
              <a:tabLst/>
              <a:defRPr/>
            </a:pPr>
            <a:r>
              <a:rPr kumimoji="0" lang="en-GB" sz="1400" b="0" i="0" u="none" strike="noStrike" kern="1200" cap="all" spc="52" normalizeH="0" baseline="0" noProof="0">
                <a:ln>
                  <a:noFill/>
                </a:ln>
                <a:solidFill>
                  <a:schemeClr val="tx1"/>
                </a:solidFill>
                <a:effectLst/>
                <a:uLnTx/>
                <a:uFillTx/>
                <a:latin typeface="Arial" panose="020B0604020202020204" pitchFamily="34" charset="0"/>
                <a:ea typeface="+mn-ea"/>
                <a:cs typeface="Arial" panose="020B0604020202020204" pitchFamily="34" charset="0"/>
              </a:rPr>
              <a:t>© 2022 WTW. All rights reserved. Proprietary and confidential. </a:t>
            </a:r>
          </a:p>
        </p:txBody>
      </p:sp>
      <p:sp>
        <p:nvSpPr>
          <p:cNvPr id="9" name="Slide Number Placeholder 4">
            <a:extLst>
              <a:ext uri="{FF2B5EF4-FFF2-40B4-BE49-F238E27FC236}">
                <a16:creationId xmlns:a16="http://schemas.microsoft.com/office/drawing/2014/main" id="{D31B6286-906A-4EF5-A65A-68CBBD1D8FE7}"/>
              </a:ext>
            </a:extLst>
          </p:cNvPr>
          <p:cNvSpPr txBox="1">
            <a:spLocks/>
          </p:cNvSpPr>
          <p:nvPr/>
        </p:nvSpPr>
        <p:spPr>
          <a:xfrm>
            <a:off x="12142154" y="12436994"/>
            <a:ext cx="639077" cy="735997"/>
          </a:xfrm>
          <a:prstGeom prst="rect">
            <a:avLst/>
          </a:prstGeom>
        </p:spPr>
        <p:txBody>
          <a:bodyPr vert="horz" lIns="91440" tIns="45720" rIns="91440" bIns="45720" rtlCol="0" anchor="ctr"/>
          <a:lstStyle>
            <a:defPPr>
              <a:defRPr lang="en-US"/>
            </a:defPPr>
            <a:lvl1pPr marL="0" algn="r" defTabSz="457200" rtl="0" eaLnBrk="1" latinLnBrk="0" hangingPunct="1">
              <a:defRPr sz="14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824530-F17B-4AB6-AE71-AF2C69897729}" type="slidenum">
              <a:rPr lang="en-GB" sz="2000" smtClean="0"/>
              <a:pPr/>
              <a:t>7</a:t>
            </a:fld>
            <a:endParaRPr lang="en-GB" sz="2000"/>
          </a:p>
        </p:txBody>
      </p:sp>
      <p:pic>
        <p:nvPicPr>
          <p:cNvPr id="10" name="Picture 9" descr="Icon&#10;&#10;Description automatically generated with low confidence">
            <a:extLst>
              <a:ext uri="{FF2B5EF4-FFF2-40B4-BE49-F238E27FC236}">
                <a16:creationId xmlns:a16="http://schemas.microsoft.com/office/drawing/2014/main" id="{FF6CF44D-65E1-402B-AF09-3838FEFE7B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24995" y="12722087"/>
            <a:ext cx="1763450" cy="569365"/>
          </a:xfrm>
          <a:prstGeom prst="rect">
            <a:avLst/>
          </a:prstGeom>
        </p:spPr>
      </p:pic>
    </p:spTree>
    <p:extLst>
      <p:ext uri="{BB962C8B-B14F-4D97-AF65-F5344CB8AC3E}">
        <p14:creationId xmlns:p14="http://schemas.microsoft.com/office/powerpoint/2010/main" val="1894201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80533-21EB-4CB0-8699-0356434DF9D6}"/>
              </a:ext>
            </a:extLst>
          </p:cNvPr>
          <p:cNvSpPr>
            <a:spLocks noGrp="1"/>
          </p:cNvSpPr>
          <p:nvPr>
            <p:ph type="title"/>
          </p:nvPr>
        </p:nvSpPr>
        <p:spPr/>
        <p:txBody>
          <a:bodyPr/>
          <a:lstStyle/>
          <a:p>
            <a:r>
              <a:rPr lang="en-GB"/>
              <a:t>ENGAGEMENT ACTIVITIES FOR Q1 2022</a:t>
            </a:r>
          </a:p>
        </p:txBody>
      </p:sp>
      <p:sp>
        <p:nvSpPr>
          <p:cNvPr id="44" name="Slide Number Placeholder 4">
            <a:extLst>
              <a:ext uri="{FF2B5EF4-FFF2-40B4-BE49-F238E27FC236}">
                <a16:creationId xmlns:a16="http://schemas.microsoft.com/office/drawing/2014/main" id="{73DDC5B9-FA3C-4204-A457-6398DCACCF30}"/>
              </a:ext>
            </a:extLst>
          </p:cNvPr>
          <p:cNvSpPr txBox="1">
            <a:spLocks/>
          </p:cNvSpPr>
          <p:nvPr/>
        </p:nvSpPr>
        <p:spPr>
          <a:xfrm>
            <a:off x="433040" y="12624569"/>
            <a:ext cx="639077" cy="735997"/>
          </a:xfrm>
          <a:prstGeom prst="rect">
            <a:avLst/>
          </a:prstGeom>
        </p:spPr>
        <p:txBody>
          <a:bodyPr vert="horz" lIns="91440" tIns="45720" rIns="91440" bIns="45720" rtlCol="0" anchor="ctr"/>
          <a:lstStyle>
            <a:defPPr>
              <a:defRPr lang="en-US"/>
            </a:defPPr>
            <a:lvl1pPr marL="0" algn="r" defTabSz="457200" rtl="0" eaLnBrk="1" latinLnBrk="0" hangingPunct="1">
              <a:defRPr sz="14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824530-F17B-4AB6-AE71-AF2C69897729}" type="slidenum">
              <a:rPr lang="en-GB" sz="2000" smtClean="0"/>
              <a:pPr/>
              <a:t>8</a:t>
            </a:fld>
            <a:endParaRPr lang="en-GB" sz="2000"/>
          </a:p>
        </p:txBody>
      </p:sp>
      <p:pic>
        <p:nvPicPr>
          <p:cNvPr id="365" name="Picture 364" descr="Icon&#10;&#10;Description automatically generated with low confidence">
            <a:extLst>
              <a:ext uri="{FF2B5EF4-FFF2-40B4-BE49-F238E27FC236}">
                <a16:creationId xmlns:a16="http://schemas.microsoft.com/office/drawing/2014/main" id="{8EB1E44E-B5F7-43EB-A8FF-620FD2463AA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24995" y="12722087"/>
            <a:ext cx="1763450" cy="569365"/>
          </a:xfrm>
          <a:prstGeom prst="rect">
            <a:avLst/>
          </a:prstGeom>
        </p:spPr>
      </p:pic>
      <p:sp>
        <p:nvSpPr>
          <p:cNvPr id="75" name="Footer Placeholder 4">
            <a:extLst>
              <a:ext uri="{FF2B5EF4-FFF2-40B4-BE49-F238E27FC236}">
                <a16:creationId xmlns:a16="http://schemas.microsoft.com/office/drawing/2014/main" id="{EE3B2C0F-CAF2-4D81-81F6-78FADB962259}"/>
              </a:ext>
            </a:extLst>
          </p:cNvPr>
          <p:cNvSpPr txBox="1">
            <a:spLocks/>
          </p:cNvSpPr>
          <p:nvPr/>
        </p:nvSpPr>
        <p:spPr>
          <a:xfrm>
            <a:off x="1549401" y="12445851"/>
            <a:ext cx="16160102" cy="553810"/>
          </a:xfrm>
          <a:prstGeom prst="rect">
            <a:avLst/>
          </a:prstGeom>
        </p:spPr>
        <p:txBody>
          <a:bodyPr vert="horz" lIns="0" tIns="45720" rIns="0" bIns="45720" rtlCol="0" anchor="b"/>
          <a:lstStyle>
            <a:defPPr>
              <a:defRPr lang="en-US"/>
            </a:defPPr>
            <a:lvl1pPr marL="0" algn="l" defTabSz="457200" rtl="0" eaLnBrk="1" latinLnBrk="0" hangingPunct="1">
              <a:defRPr sz="115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a:t>Source: WTW. </a:t>
            </a:r>
            <a:r>
              <a:rPr lang="en-GB" sz="2000"/>
              <a:t>EOS at Federated Hermes, data as of 31 March 2022</a:t>
            </a:r>
          </a:p>
        </p:txBody>
      </p:sp>
      <p:sp>
        <p:nvSpPr>
          <p:cNvPr id="76" name="Footer Placeholder 4">
            <a:extLst>
              <a:ext uri="{FF2B5EF4-FFF2-40B4-BE49-F238E27FC236}">
                <a16:creationId xmlns:a16="http://schemas.microsoft.com/office/drawing/2014/main" id="{EE3B2C0F-CAF2-4D81-81F6-78FADB962259}"/>
              </a:ext>
            </a:extLst>
          </p:cNvPr>
          <p:cNvSpPr>
            <a:spLocks noGrp="1"/>
          </p:cNvSpPr>
          <p:nvPr>
            <p:ph type="ftr" sz="quarter" idx="11"/>
          </p:nvPr>
        </p:nvSpPr>
        <p:spPr>
          <a:xfrm>
            <a:off x="1549401" y="13024667"/>
            <a:ext cx="16160102" cy="553810"/>
          </a:xfrm>
        </p:spPr>
        <p:txBody>
          <a:bodyPr/>
          <a:lstStyle/>
          <a:p>
            <a:r>
              <a:rPr lang="en-GB" noProof="0"/>
              <a:t>© 2022 WTW. All rights reserved. Proprietary and confidential.</a:t>
            </a:r>
          </a:p>
        </p:txBody>
      </p:sp>
      <p:graphicFrame>
        <p:nvGraphicFramePr>
          <p:cNvPr id="9" name="Chart 8">
            <a:extLst>
              <a:ext uri="{FF2B5EF4-FFF2-40B4-BE49-F238E27FC236}">
                <a16:creationId xmlns:a16="http://schemas.microsoft.com/office/drawing/2014/main" id="{70BDCA36-9886-4761-8F2B-B2245CC27B0F}"/>
              </a:ext>
            </a:extLst>
          </p:cNvPr>
          <p:cNvGraphicFramePr>
            <a:graphicFrameLocks/>
          </p:cNvGraphicFramePr>
          <p:nvPr>
            <p:extLst>
              <p:ext uri="{D42A27DB-BD31-4B8C-83A1-F6EECF244321}">
                <p14:modId xmlns:p14="http://schemas.microsoft.com/office/powerpoint/2010/main" val="3239226175"/>
              </p:ext>
            </p:extLst>
          </p:nvPr>
        </p:nvGraphicFramePr>
        <p:xfrm>
          <a:off x="1549401" y="2118731"/>
          <a:ext cx="21890463" cy="994688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01333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80533-21EB-4CB0-8699-0356434DF9D6}"/>
              </a:ext>
            </a:extLst>
          </p:cNvPr>
          <p:cNvSpPr>
            <a:spLocks noGrp="1"/>
          </p:cNvSpPr>
          <p:nvPr>
            <p:ph type="title"/>
          </p:nvPr>
        </p:nvSpPr>
        <p:spPr/>
        <p:txBody>
          <a:bodyPr/>
          <a:lstStyle/>
          <a:p>
            <a:r>
              <a:rPr lang="en-GB"/>
              <a:t>ENGAGEMENT ACTIVITIES FOR Q1 2022</a:t>
            </a:r>
          </a:p>
        </p:txBody>
      </p:sp>
      <p:sp>
        <p:nvSpPr>
          <p:cNvPr id="44" name="Slide Number Placeholder 4">
            <a:extLst>
              <a:ext uri="{FF2B5EF4-FFF2-40B4-BE49-F238E27FC236}">
                <a16:creationId xmlns:a16="http://schemas.microsoft.com/office/drawing/2014/main" id="{73DDC5B9-FA3C-4204-A457-6398DCACCF30}"/>
              </a:ext>
            </a:extLst>
          </p:cNvPr>
          <p:cNvSpPr txBox="1">
            <a:spLocks/>
          </p:cNvSpPr>
          <p:nvPr/>
        </p:nvSpPr>
        <p:spPr>
          <a:xfrm>
            <a:off x="433040" y="12624569"/>
            <a:ext cx="639077" cy="735997"/>
          </a:xfrm>
          <a:prstGeom prst="rect">
            <a:avLst/>
          </a:prstGeom>
        </p:spPr>
        <p:txBody>
          <a:bodyPr vert="horz" lIns="91440" tIns="45720" rIns="91440" bIns="45720" rtlCol="0" anchor="ctr"/>
          <a:lstStyle>
            <a:defPPr>
              <a:defRPr lang="en-US"/>
            </a:defPPr>
            <a:lvl1pPr marL="0" algn="r" defTabSz="457200" rtl="0" eaLnBrk="1" latinLnBrk="0" hangingPunct="1">
              <a:defRPr sz="14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824530-F17B-4AB6-AE71-AF2C69897729}" type="slidenum">
              <a:rPr lang="en-GB" sz="2000" smtClean="0"/>
              <a:pPr/>
              <a:t>9</a:t>
            </a:fld>
            <a:endParaRPr lang="en-GB" sz="2000"/>
          </a:p>
        </p:txBody>
      </p:sp>
      <p:pic>
        <p:nvPicPr>
          <p:cNvPr id="365" name="Picture 364" descr="Icon&#10;&#10;Description automatically generated with low confidence">
            <a:extLst>
              <a:ext uri="{FF2B5EF4-FFF2-40B4-BE49-F238E27FC236}">
                <a16:creationId xmlns:a16="http://schemas.microsoft.com/office/drawing/2014/main" id="{8EB1E44E-B5F7-43EB-A8FF-620FD2463AA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24995" y="12722087"/>
            <a:ext cx="1763450" cy="569365"/>
          </a:xfrm>
          <a:prstGeom prst="rect">
            <a:avLst/>
          </a:prstGeom>
        </p:spPr>
      </p:pic>
      <p:sp>
        <p:nvSpPr>
          <p:cNvPr id="75" name="Footer Placeholder 4">
            <a:extLst>
              <a:ext uri="{FF2B5EF4-FFF2-40B4-BE49-F238E27FC236}">
                <a16:creationId xmlns:a16="http://schemas.microsoft.com/office/drawing/2014/main" id="{EE3B2C0F-CAF2-4D81-81F6-78FADB962259}"/>
              </a:ext>
            </a:extLst>
          </p:cNvPr>
          <p:cNvSpPr txBox="1">
            <a:spLocks/>
          </p:cNvSpPr>
          <p:nvPr/>
        </p:nvSpPr>
        <p:spPr>
          <a:xfrm>
            <a:off x="1549401" y="12445851"/>
            <a:ext cx="16160102" cy="553810"/>
          </a:xfrm>
          <a:prstGeom prst="rect">
            <a:avLst/>
          </a:prstGeom>
        </p:spPr>
        <p:txBody>
          <a:bodyPr vert="horz" lIns="0" tIns="45720" rIns="0" bIns="45720" rtlCol="0" anchor="b"/>
          <a:lstStyle>
            <a:defPPr>
              <a:defRPr lang="en-US"/>
            </a:defPPr>
            <a:lvl1pPr marL="0" algn="l" defTabSz="457200" rtl="0" eaLnBrk="1" latinLnBrk="0" hangingPunct="1">
              <a:defRPr sz="115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a:t>Source: WTW. </a:t>
            </a:r>
            <a:r>
              <a:rPr lang="en-GB" sz="2000"/>
              <a:t>EOS at Federated Hermes, data as of 31 March 2022</a:t>
            </a:r>
          </a:p>
        </p:txBody>
      </p:sp>
      <p:sp>
        <p:nvSpPr>
          <p:cNvPr id="76" name="Footer Placeholder 4">
            <a:extLst>
              <a:ext uri="{FF2B5EF4-FFF2-40B4-BE49-F238E27FC236}">
                <a16:creationId xmlns:a16="http://schemas.microsoft.com/office/drawing/2014/main" id="{EE3B2C0F-CAF2-4D81-81F6-78FADB962259}"/>
              </a:ext>
            </a:extLst>
          </p:cNvPr>
          <p:cNvSpPr>
            <a:spLocks noGrp="1"/>
          </p:cNvSpPr>
          <p:nvPr>
            <p:ph type="ftr" sz="quarter" idx="11"/>
          </p:nvPr>
        </p:nvSpPr>
        <p:spPr>
          <a:xfrm>
            <a:off x="1549401" y="13024667"/>
            <a:ext cx="16160102" cy="553810"/>
          </a:xfrm>
        </p:spPr>
        <p:txBody>
          <a:bodyPr/>
          <a:lstStyle/>
          <a:p>
            <a:r>
              <a:rPr lang="en-GB" noProof="0"/>
              <a:t>© 2022 WTW. All rights reserved. Proprietary and confidential.</a:t>
            </a:r>
          </a:p>
        </p:txBody>
      </p:sp>
      <p:sp>
        <p:nvSpPr>
          <p:cNvPr id="8" name="Text Placeholder 10">
            <a:extLst>
              <a:ext uri="{FF2B5EF4-FFF2-40B4-BE49-F238E27FC236}">
                <a16:creationId xmlns:a16="http://schemas.microsoft.com/office/drawing/2014/main" id="{297C0328-BEFF-40BD-A7FF-4691C0BC425B}"/>
              </a:ext>
            </a:extLst>
          </p:cNvPr>
          <p:cNvSpPr txBox="1">
            <a:spLocks/>
          </p:cNvSpPr>
          <p:nvPr/>
        </p:nvSpPr>
        <p:spPr>
          <a:xfrm>
            <a:off x="1549401" y="2408813"/>
            <a:ext cx="4234915" cy="384175"/>
          </a:xfrm>
          <a:prstGeom prst="rect">
            <a:avLst/>
          </a:prstGeom>
        </p:spPr>
        <p:txBody>
          <a:bodyPr/>
          <a:lstStyle>
            <a:lvl1pPr marL="0" indent="0" algn="l" defTabSz="1725290" rtl="0" eaLnBrk="1" latinLnBrk="0" hangingPunct="1">
              <a:lnSpc>
                <a:spcPct val="110000"/>
              </a:lnSpc>
              <a:spcBef>
                <a:spcPts val="2400"/>
              </a:spcBef>
              <a:spcAft>
                <a:spcPts val="2400"/>
              </a:spcAft>
              <a:buFontTx/>
              <a:buNone/>
              <a:defRPr sz="3000" b="1" kern="1200">
                <a:solidFill>
                  <a:schemeClr val="tx1"/>
                </a:solidFill>
                <a:latin typeface="+mn-lt"/>
                <a:ea typeface="+mn-ea"/>
                <a:cs typeface="+mn-cs"/>
              </a:defRPr>
            </a:lvl1pPr>
            <a:lvl2pPr marL="0" indent="0" algn="l" defTabSz="1725290" rtl="0" eaLnBrk="1" latinLnBrk="0" hangingPunct="1">
              <a:lnSpc>
                <a:spcPct val="110000"/>
              </a:lnSpc>
              <a:spcBef>
                <a:spcPts val="1800"/>
              </a:spcBef>
              <a:buFontTx/>
              <a:buNone/>
              <a:defRPr sz="3000" kern="1200">
                <a:solidFill>
                  <a:schemeClr val="tx1"/>
                </a:solidFill>
                <a:latin typeface="+mn-lt"/>
                <a:ea typeface="+mn-ea"/>
                <a:cs typeface="+mn-cs"/>
              </a:defRPr>
            </a:lvl2pPr>
            <a:lvl3pPr marL="571500" indent="-571500" algn="l" defTabSz="1725290" rtl="0" eaLnBrk="1" latinLnBrk="0" hangingPunct="1">
              <a:lnSpc>
                <a:spcPct val="110000"/>
              </a:lnSpc>
              <a:spcBef>
                <a:spcPts val="1800"/>
              </a:spcBef>
              <a:buFont typeface="Arial" panose="020B0604020202020204" pitchFamily="34" charset="0"/>
              <a:buChar char="•"/>
              <a:defRPr sz="3000" kern="1200">
                <a:solidFill>
                  <a:schemeClr val="tx1"/>
                </a:solidFill>
                <a:latin typeface="+mn-lt"/>
                <a:ea typeface="+mn-ea"/>
                <a:cs typeface="+mn-cs"/>
              </a:defRPr>
            </a:lvl3pPr>
            <a:lvl4pPr marL="952500" indent="-381000" algn="l" defTabSz="1725290" rtl="0" eaLnBrk="1" latinLnBrk="0" hangingPunct="1">
              <a:lnSpc>
                <a:spcPct val="110000"/>
              </a:lnSpc>
              <a:spcBef>
                <a:spcPts val="943"/>
              </a:spcBef>
              <a:buFont typeface="Arial" panose="020B0604020202020204" pitchFamily="34" charset="0"/>
              <a:buChar char="–"/>
              <a:defRPr sz="3000" kern="1200">
                <a:solidFill>
                  <a:schemeClr val="tx1"/>
                </a:solidFill>
                <a:latin typeface="+mn-lt"/>
                <a:ea typeface="+mn-ea"/>
                <a:cs typeface="+mn-cs"/>
              </a:defRPr>
            </a:lvl4pPr>
            <a:lvl5pPr marL="0" indent="0" algn="l" defTabSz="1725290" rtl="0" eaLnBrk="1" latinLnBrk="0" hangingPunct="1">
              <a:lnSpc>
                <a:spcPct val="100000"/>
              </a:lnSpc>
              <a:spcBef>
                <a:spcPts val="943"/>
              </a:spcBef>
              <a:buFontTx/>
              <a:buNone/>
              <a:defRPr sz="1400" kern="1200">
                <a:solidFill>
                  <a:schemeClr val="tx1"/>
                </a:solidFill>
                <a:latin typeface="+mn-lt"/>
                <a:ea typeface="+mn-ea"/>
                <a:cs typeface="+mn-cs"/>
              </a:defRPr>
            </a:lvl5pPr>
            <a:lvl6pPr marL="4744547" indent="-431322" algn="l" defTabSz="1725290" rtl="0" eaLnBrk="1" latinLnBrk="0" hangingPunct="1">
              <a:lnSpc>
                <a:spcPct val="90000"/>
              </a:lnSpc>
              <a:spcBef>
                <a:spcPts val="943"/>
              </a:spcBef>
              <a:buFont typeface="Arial" panose="020B0604020202020204" pitchFamily="34" charset="0"/>
              <a:buChar char="•"/>
              <a:defRPr sz="3396" kern="1200">
                <a:solidFill>
                  <a:schemeClr val="tx1"/>
                </a:solidFill>
                <a:latin typeface="+mn-lt"/>
                <a:ea typeface="+mn-ea"/>
                <a:cs typeface="+mn-cs"/>
              </a:defRPr>
            </a:lvl6pPr>
            <a:lvl7pPr marL="5607192" indent="-431322" algn="l" defTabSz="1725290" rtl="0" eaLnBrk="1" latinLnBrk="0" hangingPunct="1">
              <a:lnSpc>
                <a:spcPct val="90000"/>
              </a:lnSpc>
              <a:spcBef>
                <a:spcPts val="943"/>
              </a:spcBef>
              <a:buFont typeface="Arial" panose="020B0604020202020204" pitchFamily="34" charset="0"/>
              <a:buChar char="•"/>
              <a:defRPr sz="3396" kern="1200">
                <a:solidFill>
                  <a:schemeClr val="tx1"/>
                </a:solidFill>
                <a:latin typeface="+mn-lt"/>
                <a:ea typeface="+mn-ea"/>
                <a:cs typeface="+mn-cs"/>
              </a:defRPr>
            </a:lvl7pPr>
            <a:lvl8pPr marL="6469837" indent="-431322" algn="l" defTabSz="1725290" rtl="0" eaLnBrk="1" latinLnBrk="0" hangingPunct="1">
              <a:lnSpc>
                <a:spcPct val="90000"/>
              </a:lnSpc>
              <a:spcBef>
                <a:spcPts val="943"/>
              </a:spcBef>
              <a:buFont typeface="Arial" panose="020B0604020202020204" pitchFamily="34" charset="0"/>
              <a:buChar char="•"/>
              <a:defRPr sz="3396" kern="1200">
                <a:solidFill>
                  <a:schemeClr val="tx1"/>
                </a:solidFill>
                <a:latin typeface="+mn-lt"/>
                <a:ea typeface="+mn-ea"/>
                <a:cs typeface="+mn-cs"/>
              </a:defRPr>
            </a:lvl8pPr>
            <a:lvl9pPr marL="7332482" indent="-431322" algn="l" defTabSz="1725290" rtl="0" eaLnBrk="1" latinLnBrk="0" hangingPunct="1">
              <a:lnSpc>
                <a:spcPct val="90000"/>
              </a:lnSpc>
              <a:spcBef>
                <a:spcPts val="943"/>
              </a:spcBef>
              <a:buFont typeface="Arial" panose="020B0604020202020204" pitchFamily="34" charset="0"/>
              <a:buChar char="•"/>
              <a:defRPr sz="3396" kern="1200">
                <a:solidFill>
                  <a:schemeClr val="tx1"/>
                </a:solidFill>
                <a:latin typeface="+mn-lt"/>
                <a:ea typeface="+mn-ea"/>
                <a:cs typeface="+mn-cs"/>
              </a:defRPr>
            </a:lvl9pPr>
          </a:lstStyle>
          <a:p>
            <a:r>
              <a:rPr lang="en-US"/>
              <a:t>ENVIRONMENTAL</a:t>
            </a:r>
            <a:endParaRPr lang="en-GB"/>
          </a:p>
        </p:txBody>
      </p:sp>
      <p:sp>
        <p:nvSpPr>
          <p:cNvPr id="10" name="Text Placeholder 13">
            <a:extLst>
              <a:ext uri="{FF2B5EF4-FFF2-40B4-BE49-F238E27FC236}">
                <a16:creationId xmlns:a16="http://schemas.microsoft.com/office/drawing/2014/main" id="{36AB92F8-D933-484E-8881-055B66F5197A}"/>
              </a:ext>
            </a:extLst>
          </p:cNvPr>
          <p:cNvSpPr txBox="1">
            <a:spLocks/>
          </p:cNvSpPr>
          <p:nvPr/>
        </p:nvSpPr>
        <p:spPr>
          <a:xfrm>
            <a:off x="12460739" y="2408813"/>
            <a:ext cx="7012072" cy="384175"/>
          </a:xfrm>
          <a:prstGeom prst="rect">
            <a:avLst/>
          </a:prstGeom>
        </p:spPr>
        <p:txBody>
          <a:bodyPr/>
          <a:lstStyle>
            <a:lvl1pPr marL="0" indent="0" algn="l" defTabSz="1725290" rtl="0" eaLnBrk="1" latinLnBrk="0" hangingPunct="1">
              <a:lnSpc>
                <a:spcPct val="110000"/>
              </a:lnSpc>
              <a:spcBef>
                <a:spcPts val="2400"/>
              </a:spcBef>
              <a:spcAft>
                <a:spcPts val="2400"/>
              </a:spcAft>
              <a:buFontTx/>
              <a:buNone/>
              <a:defRPr sz="3000" b="1" kern="1200">
                <a:solidFill>
                  <a:schemeClr val="tx1"/>
                </a:solidFill>
                <a:latin typeface="+mn-lt"/>
                <a:ea typeface="+mn-ea"/>
                <a:cs typeface="+mn-cs"/>
              </a:defRPr>
            </a:lvl1pPr>
            <a:lvl2pPr marL="0" indent="0" algn="l" defTabSz="1725290" rtl="0" eaLnBrk="1" latinLnBrk="0" hangingPunct="1">
              <a:lnSpc>
                <a:spcPct val="110000"/>
              </a:lnSpc>
              <a:spcBef>
                <a:spcPts val="1800"/>
              </a:spcBef>
              <a:buFontTx/>
              <a:buNone/>
              <a:defRPr sz="3000" kern="1200">
                <a:solidFill>
                  <a:schemeClr val="tx1"/>
                </a:solidFill>
                <a:latin typeface="+mn-lt"/>
                <a:ea typeface="+mn-ea"/>
                <a:cs typeface="+mn-cs"/>
              </a:defRPr>
            </a:lvl2pPr>
            <a:lvl3pPr marL="571500" indent="-571500" algn="l" defTabSz="1725290" rtl="0" eaLnBrk="1" latinLnBrk="0" hangingPunct="1">
              <a:lnSpc>
                <a:spcPct val="110000"/>
              </a:lnSpc>
              <a:spcBef>
                <a:spcPts val="1800"/>
              </a:spcBef>
              <a:buFont typeface="Arial" panose="020B0604020202020204" pitchFamily="34" charset="0"/>
              <a:buChar char="•"/>
              <a:defRPr sz="3000" kern="1200">
                <a:solidFill>
                  <a:schemeClr val="tx1"/>
                </a:solidFill>
                <a:latin typeface="+mn-lt"/>
                <a:ea typeface="+mn-ea"/>
                <a:cs typeface="+mn-cs"/>
              </a:defRPr>
            </a:lvl3pPr>
            <a:lvl4pPr marL="952500" indent="-381000" algn="l" defTabSz="1725290" rtl="0" eaLnBrk="1" latinLnBrk="0" hangingPunct="1">
              <a:lnSpc>
                <a:spcPct val="110000"/>
              </a:lnSpc>
              <a:spcBef>
                <a:spcPts val="943"/>
              </a:spcBef>
              <a:buFont typeface="Arial" panose="020B0604020202020204" pitchFamily="34" charset="0"/>
              <a:buChar char="–"/>
              <a:defRPr sz="3000" kern="1200">
                <a:solidFill>
                  <a:schemeClr val="tx1"/>
                </a:solidFill>
                <a:latin typeface="+mn-lt"/>
                <a:ea typeface="+mn-ea"/>
                <a:cs typeface="+mn-cs"/>
              </a:defRPr>
            </a:lvl4pPr>
            <a:lvl5pPr marL="0" indent="0" algn="l" defTabSz="1725290" rtl="0" eaLnBrk="1" latinLnBrk="0" hangingPunct="1">
              <a:lnSpc>
                <a:spcPct val="100000"/>
              </a:lnSpc>
              <a:spcBef>
                <a:spcPts val="943"/>
              </a:spcBef>
              <a:buFontTx/>
              <a:buNone/>
              <a:defRPr sz="1400" kern="1200">
                <a:solidFill>
                  <a:schemeClr val="tx1"/>
                </a:solidFill>
                <a:latin typeface="+mn-lt"/>
                <a:ea typeface="+mn-ea"/>
                <a:cs typeface="+mn-cs"/>
              </a:defRPr>
            </a:lvl5pPr>
            <a:lvl6pPr marL="4744547" indent="-431322" algn="l" defTabSz="1725290" rtl="0" eaLnBrk="1" latinLnBrk="0" hangingPunct="1">
              <a:lnSpc>
                <a:spcPct val="90000"/>
              </a:lnSpc>
              <a:spcBef>
                <a:spcPts val="943"/>
              </a:spcBef>
              <a:buFont typeface="Arial" panose="020B0604020202020204" pitchFamily="34" charset="0"/>
              <a:buChar char="•"/>
              <a:defRPr sz="3396" kern="1200">
                <a:solidFill>
                  <a:schemeClr val="tx1"/>
                </a:solidFill>
                <a:latin typeface="+mn-lt"/>
                <a:ea typeface="+mn-ea"/>
                <a:cs typeface="+mn-cs"/>
              </a:defRPr>
            </a:lvl6pPr>
            <a:lvl7pPr marL="5607192" indent="-431322" algn="l" defTabSz="1725290" rtl="0" eaLnBrk="1" latinLnBrk="0" hangingPunct="1">
              <a:lnSpc>
                <a:spcPct val="90000"/>
              </a:lnSpc>
              <a:spcBef>
                <a:spcPts val="943"/>
              </a:spcBef>
              <a:buFont typeface="Arial" panose="020B0604020202020204" pitchFamily="34" charset="0"/>
              <a:buChar char="•"/>
              <a:defRPr sz="3396" kern="1200">
                <a:solidFill>
                  <a:schemeClr val="tx1"/>
                </a:solidFill>
                <a:latin typeface="+mn-lt"/>
                <a:ea typeface="+mn-ea"/>
                <a:cs typeface="+mn-cs"/>
              </a:defRPr>
            </a:lvl7pPr>
            <a:lvl8pPr marL="6469837" indent="-431322" algn="l" defTabSz="1725290" rtl="0" eaLnBrk="1" latinLnBrk="0" hangingPunct="1">
              <a:lnSpc>
                <a:spcPct val="90000"/>
              </a:lnSpc>
              <a:spcBef>
                <a:spcPts val="943"/>
              </a:spcBef>
              <a:buFont typeface="Arial" panose="020B0604020202020204" pitchFamily="34" charset="0"/>
              <a:buChar char="•"/>
              <a:defRPr sz="3396" kern="1200">
                <a:solidFill>
                  <a:schemeClr val="tx1"/>
                </a:solidFill>
                <a:latin typeface="+mn-lt"/>
                <a:ea typeface="+mn-ea"/>
                <a:cs typeface="+mn-cs"/>
              </a:defRPr>
            </a:lvl8pPr>
            <a:lvl9pPr marL="7332482" indent="-431322" algn="l" defTabSz="1725290" rtl="0" eaLnBrk="1" latinLnBrk="0" hangingPunct="1">
              <a:lnSpc>
                <a:spcPct val="90000"/>
              </a:lnSpc>
              <a:spcBef>
                <a:spcPts val="943"/>
              </a:spcBef>
              <a:buFont typeface="Arial" panose="020B0604020202020204" pitchFamily="34" charset="0"/>
              <a:buChar char="•"/>
              <a:defRPr sz="3396" kern="1200">
                <a:solidFill>
                  <a:schemeClr val="tx1"/>
                </a:solidFill>
                <a:latin typeface="+mn-lt"/>
                <a:ea typeface="+mn-ea"/>
                <a:cs typeface="+mn-cs"/>
              </a:defRPr>
            </a:lvl9pPr>
          </a:lstStyle>
          <a:p>
            <a:r>
              <a:rPr lang="en-US"/>
              <a:t>SOCIAL AND ETHICAL</a:t>
            </a:r>
            <a:endParaRPr lang="en-GB"/>
          </a:p>
        </p:txBody>
      </p:sp>
      <p:graphicFrame>
        <p:nvGraphicFramePr>
          <p:cNvPr id="11" name="Chart 10">
            <a:extLst>
              <a:ext uri="{FF2B5EF4-FFF2-40B4-BE49-F238E27FC236}">
                <a16:creationId xmlns:a16="http://schemas.microsoft.com/office/drawing/2014/main" id="{FE598654-0C7C-4AFF-BF41-83838D9FC111}"/>
              </a:ext>
            </a:extLst>
          </p:cNvPr>
          <p:cNvGraphicFramePr>
            <a:graphicFrameLocks/>
          </p:cNvGraphicFramePr>
          <p:nvPr>
            <p:extLst>
              <p:ext uri="{D42A27DB-BD31-4B8C-83A1-F6EECF244321}">
                <p14:modId xmlns:p14="http://schemas.microsoft.com/office/powerpoint/2010/main" val="2378487445"/>
              </p:ext>
            </p:extLst>
          </p:nvPr>
        </p:nvGraphicFramePr>
        <p:xfrm>
          <a:off x="232318" y="4022144"/>
          <a:ext cx="12792306" cy="724636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a:extLst>
              <a:ext uri="{FF2B5EF4-FFF2-40B4-BE49-F238E27FC236}">
                <a16:creationId xmlns:a16="http://schemas.microsoft.com/office/drawing/2014/main" id="{35BDC4B8-91E1-4CCF-86A6-856C980C351F}"/>
              </a:ext>
            </a:extLst>
          </p:cNvPr>
          <p:cNvGraphicFramePr>
            <a:graphicFrameLocks/>
          </p:cNvGraphicFramePr>
          <p:nvPr>
            <p:extLst>
              <p:ext uri="{D42A27DB-BD31-4B8C-83A1-F6EECF244321}">
                <p14:modId xmlns:p14="http://schemas.microsoft.com/office/powerpoint/2010/main" val="2096363665"/>
              </p:ext>
            </p:extLst>
          </p:nvPr>
        </p:nvGraphicFramePr>
        <p:xfrm>
          <a:off x="8829374" y="3621919"/>
          <a:ext cx="14304946" cy="882393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809254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Alliance Trust">
  <a:themeElements>
    <a:clrScheme name="Custom 111">
      <a:dk1>
        <a:srgbClr val="191919"/>
      </a:dk1>
      <a:lt1>
        <a:sysClr val="window" lastClr="FFFFFF"/>
      </a:lt1>
      <a:dk2>
        <a:srgbClr val="642667"/>
      </a:dk2>
      <a:lt2>
        <a:srgbClr val="FFFFFF"/>
      </a:lt2>
      <a:accent1>
        <a:srgbClr val="642667"/>
      </a:accent1>
      <a:accent2>
        <a:srgbClr val="9E652E"/>
      </a:accent2>
      <a:accent3>
        <a:srgbClr val="489A97"/>
      </a:accent3>
      <a:accent4>
        <a:srgbClr val="497998"/>
      </a:accent4>
      <a:accent5>
        <a:srgbClr val="AE3955"/>
      </a:accent5>
      <a:accent6>
        <a:srgbClr val="698A8E"/>
      </a:accent6>
      <a:hlink>
        <a:srgbClr val="839BB3"/>
      </a:hlink>
      <a:folHlink>
        <a:srgbClr val="8C8C8C"/>
      </a:folHlink>
    </a:clrScheme>
    <a:fontScheme name="Custom 6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sz="16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lgn="l">
          <a:defRPr sz="2000" dirty="0" smtClean="0">
            <a:solidFill>
              <a:schemeClr val="tx1"/>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Alliance Trust">
  <a:themeElements>
    <a:clrScheme name="Custom 111">
      <a:dk1>
        <a:srgbClr val="191919"/>
      </a:dk1>
      <a:lt1>
        <a:sysClr val="window" lastClr="FFFFFF"/>
      </a:lt1>
      <a:dk2>
        <a:srgbClr val="642667"/>
      </a:dk2>
      <a:lt2>
        <a:srgbClr val="FFFFFF"/>
      </a:lt2>
      <a:accent1>
        <a:srgbClr val="642667"/>
      </a:accent1>
      <a:accent2>
        <a:srgbClr val="9E652E"/>
      </a:accent2>
      <a:accent3>
        <a:srgbClr val="489A97"/>
      </a:accent3>
      <a:accent4>
        <a:srgbClr val="497998"/>
      </a:accent4>
      <a:accent5>
        <a:srgbClr val="AE3955"/>
      </a:accent5>
      <a:accent6>
        <a:srgbClr val="698A8E"/>
      </a:accent6>
      <a:hlink>
        <a:srgbClr val="839BB3"/>
      </a:hlink>
      <a:folHlink>
        <a:srgbClr val="8C8C8C"/>
      </a:folHlink>
    </a:clrScheme>
    <a:fontScheme name="Custom 6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sz="16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lgn="l">
          <a:defRPr sz="2000" dirty="0" smtClean="0">
            <a:solidFill>
              <a:schemeClr val="tx1"/>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ct:contentTypeSchema xmlns:ct="http://schemas.microsoft.com/office/2006/metadata/contentType" xmlns:ma="http://schemas.microsoft.com/office/2006/metadata/properties/metaAttributes" ct:_="" ma:_="" ma:contentTypeName="TCT Client Project Document" ma:contentTypeID="0x010100725E60EF2E824CBB9F9F6219DD094B09A1B2C2D100F99E7DFCA885034A9AFDBF8BA3051A55" ma:contentTypeVersion="68" ma:contentTypeDescription="Create a new document." ma:contentTypeScope="" ma:versionID="e6a19f544daa5b669a1ac3cd06f16792">
  <xsd:schema xmlns:xsd="http://www.w3.org/2001/XMLSchema" xmlns:xs="http://www.w3.org/2001/XMLSchema" xmlns:p="http://schemas.microsoft.com/office/2006/metadata/properties" xmlns:ns1="http://schemas.microsoft.com/sharepoint/v3" xmlns:ns2="e3af3928-72d3-4b8a-b86b-2250b2499d03" xmlns:ns3="24736a08-eb27-4f4e-857e-6c14792ea149" xmlns:ns4="b10570a3-12c2-423c-8534-7d5036f658b4" targetNamespace="http://schemas.microsoft.com/office/2006/metadata/properties" ma:root="true" ma:fieldsID="1b220d133b9abf4dd228f6fc408174c6" ns1:_="" ns2:_="" ns3:_="" ns4:_="">
    <xsd:import namespace="http://schemas.microsoft.com/sharepoint/v3"/>
    <xsd:import namespace="e3af3928-72d3-4b8a-b86b-2250b2499d03"/>
    <xsd:import namespace="24736a08-eb27-4f4e-857e-6c14792ea149"/>
    <xsd:import namespace="b10570a3-12c2-423c-8534-7d5036f658b4"/>
    <xsd:element name="properties">
      <xsd:complexType>
        <xsd:sequence>
          <xsd:element name="documentManagement">
            <xsd:complexType>
              <xsd:all>
                <xsd:element ref="ns2:TCT_PersonallyIdentifiableInformation" minOccurs="0"/>
                <xsd:element ref="ns2:TCT_PersonalHealthInformation" minOccurs="0"/>
                <xsd:element ref="ns2:TCT_ProjectPhase" minOccurs="0"/>
                <xsd:element ref="ns2:TCT_ClientSpecialty" minOccurs="0"/>
                <xsd:element ref="ns2:TCT_ClientSpecialtyCode" minOccurs="0"/>
                <xsd:element ref="ns2:TCT_WorkDocumentReviewStatus" minOccurs="0"/>
                <xsd:element ref="ns2:TCT_PreparedBy" minOccurs="0"/>
                <xsd:element ref="ns2:TCT_PreparedDate" minOccurs="0"/>
                <xsd:element ref="ns2:TCT_PreparedByRequired" minOccurs="0"/>
                <xsd:element ref="ns2:TCT_TechnicalReviewer" minOccurs="0"/>
                <xsd:element ref="ns2:TCT_TechnicalReviewApprovalDate" minOccurs="0"/>
                <xsd:element ref="ns2:TCT_TechnicalReviewerRequired" minOccurs="0"/>
                <xsd:element ref="ns2:TCT_WorkReviewComments" minOccurs="0"/>
                <xsd:element ref="ns2:TCT_ConsultingReviewer" minOccurs="0"/>
                <xsd:element ref="ns2:TCT_ConsultingReviewApprovalDate" minOccurs="0"/>
                <xsd:element ref="ns2:TCT_ConsultingReviewerRequired" minOccurs="0"/>
                <xsd:element ref="ns2:TCT_EditorialReviewer" minOccurs="0"/>
                <xsd:element ref="ns2:TCT_EditorialReviewApprovalDate" minOccurs="0"/>
                <xsd:element ref="ns2:TCT_EditorialReviewerRequired" minOccurs="0"/>
                <xsd:element ref="ns2:TCT_SeniorPeerReviewer" minOccurs="0"/>
                <xsd:element ref="ns2:TCT_SeniorPeerReviewApprovalDate" minOccurs="0"/>
                <xsd:element ref="ns2:TCT_SeniorPeerReviewerRequired" minOccurs="0"/>
                <xsd:element ref="ns1:_dlc_Exempt" minOccurs="0"/>
                <xsd:element ref="ns1:_dlc_ExpireDateSaved" minOccurs="0"/>
                <xsd:element ref="ns1:_dlc_ExpireDate" minOccurs="0"/>
                <xsd:element ref="ns3:SharedWithUsers" minOccurs="0"/>
                <xsd:element ref="ns3:SharedWithDetails" minOccurs="0"/>
                <xsd:element ref="ns1:_ExtendedDescription" minOccurs="0"/>
                <xsd:element ref="ns4:Quarter"/>
                <xsd:element ref="ns4:Report_x0020_Type" minOccurs="0"/>
                <xsd:element ref="ns4:Sent_x0020_to_x0020_Client" minOccurs="0"/>
                <xsd:element ref="ns4:MediaServiceKeyPoints" minOccurs="0"/>
                <xsd:element ref="ns4:MediaServiceAutoTags" minOccurs="0"/>
                <xsd:element ref="ns4:MediaServiceOCR" minOccurs="0"/>
                <xsd:element ref="ns4:MediaServiceMetadata" minOccurs="0"/>
                <xsd:element ref="ns4:MediaServiceFastMetadata" minOccurs="0"/>
                <xsd:element ref="ns4:MediaServiceAutoKeyPoints"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30" nillable="true" ma:displayName="Exempt from Policy" ma:hidden="true" ma:internalName="_dlc_Exempt" ma:readOnly="true">
      <xsd:simpleType>
        <xsd:restriction base="dms:Unknown"/>
      </xsd:simpleType>
    </xsd:element>
    <xsd:element name="_dlc_ExpireDateSaved" ma:index="31" nillable="true" ma:displayName="Original Expiration Date" ma:hidden="true" ma:internalName="_dlc_ExpireDateSaved" ma:readOnly="true">
      <xsd:simpleType>
        <xsd:restriction base="dms:DateTime"/>
      </xsd:simpleType>
    </xsd:element>
    <xsd:element name="_dlc_ExpireDate" ma:index="32" nillable="true" ma:displayName="Expiration Date" ma:hidden="true" ma:internalName="_dlc_ExpireDate" ma:readOnly="true">
      <xsd:simpleType>
        <xsd:restriction base="dms:DateTime"/>
      </xsd:simpleType>
    </xsd:element>
    <xsd:element name="_ExtendedDescription" ma:index="35" nillable="true" ma:displayName="Description" ma:internalName="_Extended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3af3928-72d3-4b8a-b86b-2250b2499d03" elementFormDefault="qualified">
    <xsd:import namespace="http://schemas.microsoft.com/office/2006/documentManagement/types"/>
    <xsd:import namespace="http://schemas.microsoft.com/office/infopath/2007/PartnerControls"/>
    <xsd:element name="TCT_PersonallyIdentifiableInformation" ma:index="8" nillable="true" ma:displayName="PII" ma:default="No" ma:description="Any data about an identifiable individual (such as date of birth or unique ID number)" ma:internalName="TCT_PersonallyIdentifiableInformation">
      <xsd:simpleType>
        <xsd:restriction base="dms:Choice">
          <xsd:enumeration value="Yes"/>
          <xsd:enumeration value="No"/>
        </xsd:restriction>
      </xsd:simpleType>
    </xsd:element>
    <xsd:element name="TCT_PersonalHealthInformation" ma:index="9" nillable="true" ma:displayName="PHI(US Only)" ma:default="No" ma:description="For US Projects Only.  Any information from a covered entity about health, coverage, benefits, or payments that can be linked to a specific individual. For details, please see the FAQ section within the Resources site" ma:internalName="TCT_PersonalHealthInformation">
      <xsd:simpleType>
        <xsd:restriction base="dms:Choice">
          <xsd:enumeration value="Yes"/>
          <xsd:enumeration value="No"/>
        </xsd:restriction>
      </xsd:simpleType>
    </xsd:element>
    <xsd:element name="TCT_ProjectPhase" ma:index="10" nillable="true" ma:displayName="Project Phase" ma:internalName="TCT_ProjectPhase">
      <xsd:simpleType>
        <xsd:restriction base="dms:Choice">
          <xsd:enumeration value="Pursue"/>
          <xsd:enumeration value="Plan, incl. Project Mgmt"/>
          <xsd:enumeration value="Deliver - Data"/>
          <xsd:enumeration value="Deliver - Internal Work"/>
          <xsd:enumeration value="Deliver - Deliverables"/>
          <xsd:enumeration value="Assess and Close"/>
        </xsd:restriction>
      </xsd:simpleType>
    </xsd:element>
    <xsd:element name="TCT_ClientSpecialty" ma:index="11" nillable="true" ma:displayName="Client/Specialty" ma:default="Alliance Trust PLC" ma:internalName="TCT_ClientSpecialty">
      <xsd:simpleType>
        <xsd:restriction base="dms:Text"/>
      </xsd:simpleType>
    </xsd:element>
    <xsd:element name="TCT_ClientSpecialtyCode" ma:index="12" nillable="true" ma:displayName="Client/Specialty Code" ma:default="616731" ma:internalName="TCT_ClientSpecialtyCode">
      <xsd:simpleType>
        <xsd:restriction base="dms:Text"/>
      </xsd:simpleType>
    </xsd:element>
    <xsd:element name="TCT_WorkDocumentReviewStatus" ma:index="13" nillable="true" ma:displayName="WR Required?" ma:internalName="TCT_WorkDocumentReviewStatus">
      <xsd:simpleType>
        <xsd:restriction base="dms:Choice">
          <xsd:enumeration value="Yes"/>
          <xsd:enumeration value="No"/>
        </xsd:restriction>
      </xsd:simpleType>
    </xsd:element>
    <xsd:element name="TCT_PreparedBy" ma:index="14" nillable="true" ma:displayName="Doer" ma:internalName="TCT_PreparedBy"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CT_PreparedDate" ma:index="15" nillable="true" ma:displayName="Doer Date" ma:format="DateOnly" ma:internalName="TCT_PreparedDate">
      <xsd:simpleType>
        <xsd:restriction base="dms:DateTime"/>
      </xsd:simpleType>
    </xsd:element>
    <xsd:element name="TCT_PreparedByRequired" ma:index="16" nillable="true" ma:displayName="Doer Not Req" ma:internalName="TCT_PreparedByRequired">
      <xsd:simpleType>
        <xsd:restriction base="dms:Boolean"/>
      </xsd:simpleType>
    </xsd:element>
    <xsd:element name="TCT_TechnicalReviewer" ma:index="17" nillable="true" ma:displayName="TR" ma:internalName="TCT_TechnicalReviewe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CT_TechnicalReviewApprovalDate" ma:index="18" nillable="true" ma:displayName="TR Date" ma:format="DateOnly" ma:internalName="TCT_TechnicalReviewApprovalDate">
      <xsd:simpleType>
        <xsd:restriction base="dms:DateTime"/>
      </xsd:simpleType>
    </xsd:element>
    <xsd:element name="TCT_TechnicalReviewerRequired" ma:index="19" nillable="true" ma:displayName="TR Not Req" ma:internalName="TCT_TechnicalReviewerRequired">
      <xsd:simpleType>
        <xsd:restriction base="dms:Boolean"/>
      </xsd:simpleType>
    </xsd:element>
    <xsd:element name="TCT_WorkReviewComments" ma:index="20" nillable="true" ma:displayName="WR Comments" ma:internalName="TCT_WorkReviewComments">
      <xsd:simpleType>
        <xsd:restriction base="dms:Note">
          <xsd:maxLength value="255"/>
        </xsd:restriction>
      </xsd:simpleType>
    </xsd:element>
    <xsd:element name="TCT_ConsultingReviewer" ma:index="21" nillable="true" ma:displayName="CR" ma:internalName="TCT_ConsultingReviewe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CT_ConsultingReviewApprovalDate" ma:index="22" nillable="true" ma:displayName="CR Date" ma:format="DateOnly" ma:internalName="TCT_ConsultingReviewApprovalDate">
      <xsd:simpleType>
        <xsd:restriction base="dms:DateTime"/>
      </xsd:simpleType>
    </xsd:element>
    <xsd:element name="TCT_ConsultingReviewerRequired" ma:index="23" nillable="true" ma:displayName="CR Not Req" ma:internalName="TCT_ConsultingReviewerRequired">
      <xsd:simpleType>
        <xsd:restriction base="dms:Boolean"/>
      </xsd:simpleType>
    </xsd:element>
    <xsd:element name="TCT_EditorialReviewer" ma:index="24" nillable="true" ma:displayName="ER" ma:internalName="TCT_EditorialReviewe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CT_EditorialReviewApprovalDate" ma:index="25" nillable="true" ma:displayName="ER Date" ma:format="DateOnly" ma:internalName="TCT_EditorialReviewApprovalDate">
      <xsd:simpleType>
        <xsd:restriction base="dms:DateTime"/>
      </xsd:simpleType>
    </xsd:element>
    <xsd:element name="TCT_EditorialReviewerRequired" ma:index="26" nillable="true" ma:displayName="ER Not Req" ma:internalName="TCT_EditorialReviewerRequired">
      <xsd:simpleType>
        <xsd:restriction base="dms:Boolean"/>
      </xsd:simpleType>
    </xsd:element>
    <xsd:element name="TCT_SeniorPeerReviewer" ma:index="27" nillable="true" ma:displayName="SPR" ma:internalName="TCT_SeniorPeerReviewe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CT_SeniorPeerReviewApprovalDate" ma:index="28" nillable="true" ma:displayName="SPR Date" ma:format="DateOnly" ma:internalName="TCT_SeniorPeerReviewApprovalDate">
      <xsd:simpleType>
        <xsd:restriction base="dms:DateTime"/>
      </xsd:simpleType>
    </xsd:element>
    <xsd:element name="TCT_SeniorPeerReviewerRequired" ma:index="29" nillable="true" ma:displayName="SPR Not Req" ma:internalName="TCT_SeniorPeerReviewerRequire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4736a08-eb27-4f4e-857e-6c14792ea149" elementFormDefault="qualified">
    <xsd:import namespace="http://schemas.microsoft.com/office/2006/documentManagement/types"/>
    <xsd:import namespace="http://schemas.microsoft.com/office/infopath/2007/PartnerControls"/>
    <xsd:element name="SharedWithUsers" ma:index="3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10570a3-12c2-423c-8534-7d5036f658b4" elementFormDefault="qualified">
    <xsd:import namespace="http://schemas.microsoft.com/office/2006/documentManagement/types"/>
    <xsd:import namespace="http://schemas.microsoft.com/office/infopath/2007/PartnerControls"/>
    <xsd:element name="Quarter" ma:index="36" ma:displayName="Quarter" ma:default="NA" ma:format="Dropdown" ma:internalName="Quarter">
      <xsd:simpleType>
        <xsd:restriction base="dms:Choice">
          <xsd:enumeration value="Q1"/>
          <xsd:enumeration value="Q2"/>
          <xsd:enumeration value="Q3"/>
          <xsd:enumeration value="Q4"/>
          <xsd:enumeration value="NA"/>
        </xsd:restriction>
      </xsd:simpleType>
    </xsd:element>
    <xsd:element name="Report_x0020_Type" ma:index="37" nillable="true" ma:displayName="Report Type" ma:default="BLANK" ma:format="Dropdown" ma:internalName="Report_x0020_Type">
      <xsd:simpleType>
        <xsd:restriction base="dms:Choice">
          <xsd:enumeration value="Performance"/>
          <xsd:enumeration value="Manager Search"/>
          <xsd:enumeration value="Flash"/>
          <xsd:enumeration value="DART Analysis"/>
          <xsd:enumeration value="Quantitave Analysis"/>
          <xsd:enumeration value="Compliance"/>
          <xsd:enumeration value="Operational"/>
          <xsd:enumeration value="Other"/>
          <xsd:enumeration value="BLANK"/>
        </xsd:restriction>
      </xsd:simpleType>
    </xsd:element>
    <xsd:element name="Sent_x0020_to_x0020_Client" ma:index="38" nillable="true" ma:displayName="Sent to Client" ma:internalName="Sent_x0020_to_x0020_Client" ma:requiredMultiChoice="true">
      <xsd:complexType>
        <xsd:complexContent>
          <xsd:extension base="dms:MultiChoice">
            <xsd:sequence>
              <xsd:element name="Value" maxOccurs="unbounded" minOccurs="0" nillable="true">
                <xsd:simpleType>
                  <xsd:restriction base="dms:Choice">
                    <xsd:enumeration value="Yes"/>
                    <xsd:enumeration value="No"/>
                  </xsd:restriction>
                </xsd:simpleType>
              </xsd:element>
            </xsd:sequence>
          </xsd:extension>
        </xsd:complexContent>
      </xsd:complexType>
    </xsd:element>
    <xsd:element name="MediaServiceKeyPoints" ma:index="39" nillable="true" ma:displayName="KeyPoints" ma:internalName="MediaServiceKeyPoints" ma:readOnly="true">
      <xsd:simpleType>
        <xsd:restriction base="dms:Note">
          <xsd:maxLength value="255"/>
        </xsd:restriction>
      </xsd:simpleType>
    </xsd:element>
    <xsd:element name="MediaServiceAutoTags" ma:index="40" nillable="true" ma:displayName="Tags" ma:internalName="MediaServiceAutoTags" ma:readOnly="true">
      <xsd:simpleType>
        <xsd:restriction base="dms:Text"/>
      </xsd:simpleType>
    </xsd:element>
    <xsd:element name="MediaServiceOCR" ma:index="41" nillable="true" ma:displayName="Extracted Text" ma:internalName="MediaServiceOCR" ma:readOnly="true">
      <xsd:simpleType>
        <xsd:restriction base="dms:Note">
          <xsd:maxLength value="255"/>
        </xsd:restriction>
      </xsd:simpleType>
    </xsd:element>
    <xsd:element name="MediaServiceMetadata" ma:index="42" nillable="true" ma:displayName="MediaServiceMetadata" ma:hidden="true" ma:internalName="MediaServiceMetadata" ma:readOnly="true">
      <xsd:simpleType>
        <xsd:restriction base="dms:Note"/>
      </xsd:simpleType>
    </xsd:element>
    <xsd:element name="MediaServiceFastMetadata" ma:index="43" nillable="true" ma:displayName="MediaServiceFastMetadata" ma:hidden="true" ma:internalName="MediaServiceFastMetadata" ma:readOnly="true">
      <xsd:simpleType>
        <xsd:restriction base="dms:Note"/>
      </xsd:simpleType>
    </xsd:element>
    <xsd:element name="MediaServiceAutoKeyPoints" ma:index="44" nillable="true" ma:displayName="MediaServiceAutoKeyPoints" ma:hidden="true" ma:internalName="MediaServiceAutoKeyPoints" ma:readOnly="true">
      <xsd:simpleType>
        <xsd:restriction base="dms:Note"/>
      </xsd:simpleType>
    </xsd:element>
    <xsd:element name="MediaServiceGenerationTime" ma:index="45" nillable="true" ma:displayName="MediaServiceGenerationTime" ma:hidden="true" ma:internalName="MediaServiceGenerationTime" ma:readOnly="true">
      <xsd:simpleType>
        <xsd:restriction base="dms:Text"/>
      </xsd:simpleType>
    </xsd:element>
    <xsd:element name="MediaServiceEventHashCode" ma:index="4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PolicyDirtyBag xmlns="microsoft.office.server.policy.chang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5d639306-5220-4f62-8b39-d9a537361609" ContentTypeId="0x010100725E60EF2E824CBB9F9F6219DD094B09A1B2C2D1" PreviousValue="true" LastSyncTimeStamp="2020-03-19T15:47:14.43Z"/>
</file>

<file path=customXml/item5.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Version=16.0.0.0, Culture=neutral, PublicKeyToken=71e9bce111e9429c</Assembly>
    <Class>Microsoft.Office.RecordsManagement.Internal.UpdateExpireDate</Class>
    <Data/>
    <Filter/>
  </Receiver>
</spe:Receivers>
</file>

<file path=customXml/item6.xml><?xml version="1.0" encoding="utf-8"?>
<p:properties xmlns:p="http://schemas.microsoft.com/office/2006/metadata/properties" xmlns:xsi="http://www.w3.org/2001/XMLSchema-instance" xmlns:pc="http://schemas.microsoft.com/office/infopath/2007/PartnerControls">
  <documentManagement>
    <TCT_ConsultingReviewer xmlns="e3af3928-72d3-4b8a-b86b-2250b2499d03">
      <UserInfo>
        <DisplayName>i:0#.f|membership|craig.baker@towerswatson.com</DisplayName>
        <AccountId>29</AccountId>
        <AccountType/>
      </UserInfo>
      <UserInfo>
        <DisplayName>i:0#.f|membership|stuart.gray@towerswatson.com</DisplayName>
        <AccountId>61</AccountId>
        <AccountType/>
      </UserInfo>
      <UserInfo>
        <DisplayName>i:0#.f|membership|terence.darko@towerswatson.com</DisplayName>
        <AccountId>48</AccountId>
        <AccountType/>
      </UserInfo>
    </TCT_ConsultingReviewer>
    <TCT_WorkReviewComments xmlns="e3af3928-72d3-4b8a-b86b-2250b2499d03" xsi:nil="true"/>
    <TCT_EditorialReviewer xmlns="e3af3928-72d3-4b8a-b86b-2250b2499d03">
      <UserInfo>
        <DisplayName>i:0#.f|membership|craig.baker@towerswatson.com</DisplayName>
        <AccountId>29</AccountId>
        <AccountType/>
      </UserInfo>
      <UserInfo>
        <DisplayName>i:0#.f|membership|stuart.gray@towerswatson.com</DisplayName>
        <AccountId>61</AccountId>
        <AccountType/>
      </UserInfo>
      <UserInfo>
        <DisplayName>i:0#.f|membership|terence.darko@towerswatson.com</DisplayName>
        <AccountId>48</AccountId>
        <AccountType/>
      </UserInfo>
    </TCT_EditorialReviewer>
    <Report_x0020_Type xmlns="b10570a3-12c2-423c-8534-7d5036f658b4">BLANK</Report_x0020_Type>
    <TCT_ClientSpecialtyCode xmlns="e3af3928-72d3-4b8a-b86b-2250b2499d03">616731</TCT_ClientSpecialtyCode>
    <TCT_SeniorPeerReviewerRequired xmlns="e3af3928-72d3-4b8a-b86b-2250b2499d03">false</TCT_SeniorPeerReviewerRequired>
    <TCT_SeniorPeerReviewApprovalDate xmlns="e3af3928-72d3-4b8a-b86b-2250b2499d03" xsi:nil="true"/>
    <TCT_PersonalHealthInformation xmlns="e3af3928-72d3-4b8a-b86b-2250b2499d03">No</TCT_PersonalHealthInformation>
    <TCT_PreparedBy xmlns="e3af3928-72d3-4b8a-b86b-2250b2499d03">
      <UserInfo>
        <DisplayName>i:0#.f|membership|maria.musiela@towerswatson.com</DisplayName>
        <AccountId>21</AccountId>
        <AccountType/>
      </UserInfo>
      <UserInfo>
        <DisplayName>i:0#.f|membership|ivan.bodiulkov@towerswatson.com</DisplayName>
        <AccountId>32</AccountId>
        <AccountType/>
      </UserInfo>
    </TCT_PreparedBy>
    <TCT_ProjectPhase xmlns="e3af3928-72d3-4b8a-b86b-2250b2499d03" xsi:nil="true"/>
    <TCT_EditorialReviewerRequired xmlns="e3af3928-72d3-4b8a-b86b-2250b2499d03">false</TCT_EditorialReviewerRequired>
    <TCT_TechnicalReviewer xmlns="e3af3928-72d3-4b8a-b86b-2250b2499d03">
      <UserInfo>
        <DisplayName>i:0#.f|membership|craig.baker@towerswatson.com</DisplayName>
        <AccountId>29</AccountId>
        <AccountType/>
      </UserInfo>
      <UserInfo>
        <DisplayName>i:0#.f|membership|stuart.gray@towerswatson.com</DisplayName>
        <AccountId>61</AccountId>
        <AccountType/>
      </UserInfo>
      <UserInfo>
        <DisplayName>i:0#.f|membership|terence.darko@towerswatson.com</DisplayName>
        <AccountId>48</AccountId>
        <AccountType/>
      </UserInfo>
    </TCT_TechnicalReviewer>
    <TCT_ConsultingReviewApprovalDate xmlns="e3af3928-72d3-4b8a-b86b-2250b2499d03">2022-04-14T13:58:26+00:00</TCT_ConsultingReviewApprovalDate>
    <_ExtendedDescription xmlns="http://schemas.microsoft.com/sharepoint/v3" xsi:nil="true"/>
    <TCT_TechnicalReviewApprovalDate xmlns="e3af3928-72d3-4b8a-b86b-2250b2499d03">2022-04-14T13:58:26+00:00</TCT_TechnicalReviewApprovalDate>
    <TCT_TechnicalReviewerRequired xmlns="e3af3928-72d3-4b8a-b86b-2250b2499d03">false</TCT_TechnicalReviewerRequired>
    <TCT_ClientSpecialty xmlns="e3af3928-72d3-4b8a-b86b-2250b2499d03">Alliance Trust PLC</TCT_ClientSpecialty>
    <TCT_SeniorPeerReviewer xmlns="e3af3928-72d3-4b8a-b86b-2250b2499d03">
      <UserInfo>
        <DisplayName/>
        <AccountId xsi:nil="true"/>
        <AccountType/>
      </UserInfo>
    </TCT_SeniorPeerReviewer>
    <TCT_PersonallyIdentifiableInformation xmlns="e3af3928-72d3-4b8a-b86b-2250b2499d03">No</TCT_PersonallyIdentifiableInformation>
    <TCT_PreparedDate xmlns="e3af3928-72d3-4b8a-b86b-2250b2499d03">2022-04-12T13:58:26+00:00</TCT_PreparedDate>
    <TCT_WorkDocumentReviewStatus xmlns="e3af3928-72d3-4b8a-b86b-2250b2499d03">Yes</TCT_WorkDocumentReviewStatus>
    <Quarter xmlns="b10570a3-12c2-423c-8534-7d5036f658b4">NA</Quarter>
    <TCT_PreparedByRequired xmlns="e3af3928-72d3-4b8a-b86b-2250b2499d03">false</TCT_PreparedByRequired>
    <TCT_ConsultingReviewerRequired xmlns="e3af3928-72d3-4b8a-b86b-2250b2499d03">false</TCT_ConsultingReviewerRequired>
    <TCT_EditorialReviewApprovalDate xmlns="e3af3928-72d3-4b8a-b86b-2250b2499d03">2022-04-14T13:58:26+00:00</TCT_EditorialReviewApprovalDate>
    <Sent_x0020_to_x0020_Client xmlns="b10570a3-12c2-423c-8534-7d5036f658b4">
      <Value>Yes</Value>
    </Sent_x0020_to_x0020_Client>
    <_dlc_ExpireDateSaved xmlns="http://schemas.microsoft.com/sharepoint/v3" xsi:nil="true"/>
    <_dlc_ExpireDate xmlns="http://schemas.microsoft.com/sharepoint/v3">2024-05-25T08:51:38+00:00</_dlc_ExpireDate>
  </documentManagement>
</p:properties>
</file>

<file path=customXml/item7.xml><?xml version="1.0" encoding="utf-8"?>
<?mso-contentType ?>
<p:Policy xmlns:p="office.server.policy" id="" local="true">
  <p:Name>TCT Client Project Document</p:Name>
  <p:Description/>
  <p:Statement/>
  <p:PolicyItems>
    <p:PolicyItem featureId="Microsoft.Office.RecordsManagement.PolicyFeatures.Expiration" staticId="0x010100725E60EF2E824CBB9F9F6219DD094B09A1B2C2D1|-122337073" UniqueId="f2ab5f73-76ad-451e-a107-31c194aa3081">
      <p:Name>Retention</p:Name>
      <p:Description>Automatic scheduling of content for processing, and performing a retention action on content that has reached its due date.</p:Description>
      <p:CustomData>
        <Schedules nextStageId="2">
          <Schedule type="Default">
            <stages>
              <data stageId="1">
                <formula id="Microsoft.Office.RecordsManagement.PolicyFeatures.Expiration.Formula.BuiltIn">
                  <number>2</number>
                  <property>Modified</property>
                  <propertyId>28cf69c5-fa48-462a-b5cd-27b6f9d2bd5f</propertyId>
                  <period>years</period>
                </formula>
                <action type="action" id="Microsoft.Office.RecordsManagement.PolicyFeatures.Expiration.Action.DeletePreviousVersions"/>
              </data>
            </stages>
          </Schedule>
        </Schedules>
      </p:CustomData>
    </p:PolicyItem>
  </p:PolicyItems>
</p:Policy>
</file>

<file path=customXml/itemProps1.xml><?xml version="1.0" encoding="utf-8"?>
<ds:datastoreItem xmlns:ds="http://schemas.openxmlformats.org/officeDocument/2006/customXml" ds:itemID="{31B41477-A176-4265-8D0C-A7CF4D4C3DED}">
  <ds:schemaRefs>
    <ds:schemaRef ds:uri="24736a08-eb27-4f4e-857e-6c14792ea149"/>
    <ds:schemaRef ds:uri="b10570a3-12c2-423c-8534-7d5036f658b4"/>
    <ds:schemaRef ds:uri="e3af3928-72d3-4b8a-b86b-2250b2499d0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EA448FE-3D72-46B3-A2F0-59D08E2F22CC}">
  <ds:schemaRefs>
    <ds:schemaRef ds:uri="microsoft.office.server.policy.changes"/>
  </ds:schemaRefs>
</ds:datastoreItem>
</file>

<file path=customXml/itemProps3.xml><?xml version="1.0" encoding="utf-8"?>
<ds:datastoreItem xmlns:ds="http://schemas.openxmlformats.org/officeDocument/2006/customXml" ds:itemID="{E3BDFE19-38C4-4714-A642-3EAB3E79FBE8}">
  <ds:schemaRefs>
    <ds:schemaRef ds:uri="http://schemas.microsoft.com/sharepoint/v3/contenttype/forms"/>
  </ds:schemaRefs>
</ds:datastoreItem>
</file>

<file path=customXml/itemProps4.xml><?xml version="1.0" encoding="utf-8"?>
<ds:datastoreItem xmlns:ds="http://schemas.openxmlformats.org/officeDocument/2006/customXml" ds:itemID="{77FDAF4B-2164-404F-B382-5A082EF5544B}">
  <ds:schemaRefs>
    <ds:schemaRef ds:uri="Microsoft.SharePoint.Taxonomy.ContentTypeSync"/>
  </ds:schemaRefs>
</ds:datastoreItem>
</file>

<file path=customXml/itemProps5.xml><?xml version="1.0" encoding="utf-8"?>
<ds:datastoreItem xmlns:ds="http://schemas.openxmlformats.org/officeDocument/2006/customXml" ds:itemID="{68494868-EC56-442F-A17A-DA11F394E37D}">
  <ds:schemaRefs>
    <ds:schemaRef ds:uri="http://schemas.microsoft.com/sharepoint/events"/>
  </ds:schemaRefs>
</ds:datastoreItem>
</file>

<file path=customXml/itemProps6.xml><?xml version="1.0" encoding="utf-8"?>
<ds:datastoreItem xmlns:ds="http://schemas.openxmlformats.org/officeDocument/2006/customXml" ds:itemID="{F05EB3E8-F92B-456A-9FD3-D4B559C5AF1E}">
  <ds:schemaRefs>
    <ds:schemaRef ds:uri="http://schemas.openxmlformats.org/package/2006/metadata/core-properties"/>
    <ds:schemaRef ds:uri="http://purl.org/dc/terms/"/>
    <ds:schemaRef ds:uri="e3af3928-72d3-4b8a-b86b-2250b2499d03"/>
    <ds:schemaRef ds:uri="http://schemas.microsoft.com/office/2006/documentManagement/types"/>
    <ds:schemaRef ds:uri="http://schemas.microsoft.com/office/2006/metadata/properties"/>
    <ds:schemaRef ds:uri="http://schemas.microsoft.com/office/infopath/2007/PartnerControls"/>
    <ds:schemaRef ds:uri="http://purl.org/dc/elements/1.1/"/>
    <ds:schemaRef ds:uri="b10570a3-12c2-423c-8534-7d5036f658b4"/>
    <ds:schemaRef ds:uri="24736a08-eb27-4f4e-857e-6c14792ea149"/>
    <ds:schemaRef ds:uri="http://schemas.microsoft.com/sharepoint/v3"/>
    <ds:schemaRef ds:uri="http://www.w3.org/XML/1998/namespace"/>
    <ds:schemaRef ds:uri="http://purl.org/dc/dcmitype/"/>
  </ds:schemaRefs>
</ds:datastoreItem>
</file>

<file path=customXml/itemProps7.xml><?xml version="1.0" encoding="utf-8"?>
<ds:datastoreItem xmlns:ds="http://schemas.openxmlformats.org/officeDocument/2006/customXml" ds:itemID="{522ED295-7C39-43A7-9046-C9705BFBEC11}">
  <ds:schemaRefs>
    <ds:schemaRef ds:uri="office.server.policy"/>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1041</Words>
  <Application>Microsoft Office PowerPoint</Application>
  <PresentationFormat>Custom</PresentationFormat>
  <Paragraphs>101</Paragraphs>
  <Slides>11</Slides>
  <Notes>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Calibri</vt:lpstr>
      <vt:lpstr>1_Alliance Trust</vt:lpstr>
      <vt:lpstr>2_Alliance Trust</vt:lpstr>
      <vt:lpstr>Responsible Investment Report</vt:lpstr>
      <vt:lpstr>Voting Activities</vt:lpstr>
      <vt:lpstr>VOTING ACTIVITIES FOR Q1 2022 - SUMMARY</vt:lpstr>
      <vt:lpstr>VOTING ACTIVITIES FOR Q1 2022</vt:lpstr>
      <vt:lpstr>VOTING ACTIVITIES FOR Q1 2022</vt:lpstr>
      <vt:lpstr>Engagement Activities</vt:lpstr>
      <vt:lpstr>ENGAGEMENT ACTIVITIES FOR Q1 2022 - SUMMARY</vt:lpstr>
      <vt:lpstr>ENGAGEMENT ACTIVITIES FOR Q1 2022</vt:lpstr>
      <vt:lpstr>ENGAGEMENT ACTIVITIES FOR Q1 2022</vt:lpstr>
      <vt:lpstr>ENGAGEMENT ACTIVITIES FOR Q1 2022</vt:lpstr>
      <vt:lpstr>Important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WTW_Alliance Trust_Apr22_Investor Forum Final</dc:title>
  <dc:creator>Jo Greener</dc:creator>
  <cp:lastModifiedBy>Musiela, Maria (London)</cp:lastModifiedBy>
  <cp:revision>1</cp:revision>
  <cp:lastPrinted>2022-03-22T14:58:17Z</cp:lastPrinted>
  <dcterms:created xsi:type="dcterms:W3CDTF">2021-01-05T13:20:18Z</dcterms:created>
  <dcterms:modified xsi:type="dcterms:W3CDTF">2022-06-06T10:05:40Z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0x010100725E60EF2E824CBB9F9F6219DD094B09A1B2C2D100F99E7DFCA885034A9AFDBF8BA3051A55</vt:lpwstr>
  </property>
  <property fmtid="{D5CDD505-2E9C-101B-9397-08002B2CF9AE}" pid="3" name="MSIP_Label_d347b247-e90e-43a3-9d7b-004f14ae6873_Enabled">
    <vt:lpwstr>true</vt:lpwstr>
  </property>
  <property fmtid="{D5CDD505-2E9C-101B-9397-08002B2CF9AE}" pid="4" name="MSIP_Label_d347b247-e90e-43a3-9d7b-004f14ae6873_SetDate">
    <vt:lpwstr>2022-02-22T15:38:01Z</vt:lpwstr>
  </property>
  <property fmtid="{D5CDD505-2E9C-101B-9397-08002B2CF9AE}" pid="5" name="MSIP_Label_d347b247-e90e-43a3-9d7b-004f14ae6873_Method">
    <vt:lpwstr>Standard</vt:lpwstr>
  </property>
  <property fmtid="{D5CDD505-2E9C-101B-9397-08002B2CF9AE}" pid="6" name="MSIP_Label_d347b247-e90e-43a3-9d7b-004f14ae6873_Name">
    <vt:lpwstr>d347b247-e90e-43a3-9d7b-004f14ae6873</vt:lpwstr>
  </property>
  <property fmtid="{D5CDD505-2E9C-101B-9397-08002B2CF9AE}" pid="7" name="MSIP_Label_d347b247-e90e-43a3-9d7b-004f14ae6873_SiteId">
    <vt:lpwstr>76e3921f-489b-4b7e-9547-9ea297add9b5</vt:lpwstr>
  </property>
  <property fmtid="{D5CDD505-2E9C-101B-9397-08002B2CF9AE}" pid="8" name="MSIP_Label_d347b247-e90e-43a3-9d7b-004f14ae6873_ActionId">
    <vt:lpwstr>a744783c-4c2a-47f3-9f04-b0aea3244f32</vt:lpwstr>
  </property>
  <property fmtid="{D5CDD505-2E9C-101B-9397-08002B2CF9AE}" pid="9" name="MSIP_Label_d347b247-e90e-43a3-9d7b-004f14ae6873_ContentBits">
    <vt:lpwstr>0</vt:lpwstr>
  </property>
  <property fmtid="{D5CDD505-2E9C-101B-9397-08002B2CF9AE}" pid="10" name="_dlc_policyId">
    <vt:lpwstr>0x010100725E60EF2E824CBB9F9F6219DD094B09A1B2C2D1|-122337073</vt:lpwstr>
  </property>
  <property fmtid="{D5CDD505-2E9C-101B-9397-08002B2CF9AE}" pid="11" name="ItemRetentionFormula">
    <vt:lpwstr>&lt;formula id="Microsoft.Office.RecordsManagement.PolicyFeatures.Expiration.Formula.BuiltIn"&gt;&lt;number&gt;2&lt;/number&gt;&lt;property&gt;Modified&lt;/property&gt;&lt;propertyId&gt;28cf69c5-fa48-462a-b5cd-27b6f9d2bd5f&lt;/propertyId&gt;&lt;period&gt;years&lt;/period&gt;&lt;/formula&gt;</vt:lpwstr>
  </property>
</Properties>
</file>